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0629" y="167951"/>
            <a:ext cx="5840964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96" y="1220753"/>
            <a:ext cx="10752807" cy="53316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704" y="4982692"/>
            <a:ext cx="896400" cy="8964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393" y="1867016"/>
            <a:ext cx="896400" cy="89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993" y="2315216"/>
            <a:ext cx="896400" cy="8964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050" y="4732318"/>
            <a:ext cx="896400" cy="8964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19" y="2551262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com</cp:lastModifiedBy>
  <cp:revision>3</cp:revision>
  <dcterms:created xsi:type="dcterms:W3CDTF">2016-11-06T17:28:27Z</dcterms:created>
  <dcterms:modified xsi:type="dcterms:W3CDTF">2021-05-14T09:54:15Z</dcterms:modified>
</cp:coreProperties>
</file>