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99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02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29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84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520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665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109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707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681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787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881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BEFEF-08A1-47B0-9CF3-7CCF18483B5E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902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직사각형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0629" y="167951"/>
            <a:ext cx="5840964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Global Markets of Smart Device</a:t>
            </a:r>
            <a:endParaRPr lang="ko-KR" altLang="en-US" sz="28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96" y="1220753"/>
            <a:ext cx="10752807" cy="533160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3704" y="4982692"/>
            <a:ext cx="896400" cy="89640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393" y="1867016"/>
            <a:ext cx="896400" cy="8964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993" y="2315216"/>
            <a:ext cx="896400" cy="89640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050" y="4732318"/>
            <a:ext cx="896400" cy="89640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819" y="2551262"/>
            <a:ext cx="896400" cy="89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375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5</Words>
  <Application>Microsoft Office PowerPoint</Application>
  <PresentationFormat>와이드스크린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Tahoma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com</cp:lastModifiedBy>
  <cp:revision>3</cp:revision>
  <dcterms:created xsi:type="dcterms:W3CDTF">2016-11-06T17:28:27Z</dcterms:created>
  <dcterms:modified xsi:type="dcterms:W3CDTF">2021-05-14T09:54:15Z</dcterms:modified>
</cp:coreProperties>
</file>