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81" d="100"/>
          <a:sy n="81" d="100"/>
        </p:scale>
        <p:origin x="6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AEEC25-E742-E51F-1BD5-A6069E0AD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8FD48A7-1EA6-EC05-8CEB-FD3FE6A2AC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578BCB-2718-655B-BF3F-CA7EC3080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C941-2A6C-4DC9-A82F-FA00FF982ABA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5E081E-76DC-412C-5C33-09F121DD5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C2D5AAA-6E14-11FE-5FB0-D781E7FB4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59664-50F6-4A99-A0EB-4FDC37F436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315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1E098E-6ACF-C906-475D-FBD256D66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A973851-077A-91A3-5DDF-47C50D66F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DFC8373-3A7C-FD2A-6C7A-3771247B4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C941-2A6C-4DC9-A82F-FA00FF982ABA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7792599-B61B-C5DD-B55D-1C6285ED5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DF7E401-8E9A-F96D-C280-6E6BC75D0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59664-50F6-4A99-A0EB-4FDC37F436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5858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2091583-86D3-E24F-264C-BF5CB0F9F3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9924F0D-D9C7-8CE8-BC89-B61BDE081D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EB52BE8-1ADB-F4EA-35D9-A0AEF7614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C941-2A6C-4DC9-A82F-FA00FF982ABA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D395741-837F-1A2D-5CEA-931342899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5A790FA-8B8F-DF85-8040-D5351CDD6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59664-50F6-4A99-A0EB-4FDC37F436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5436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A1CC6B-9ACA-1031-701F-0FF470A1D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6C64092-246D-59AC-C1F4-7EA48A9FD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C6B0C1-88E6-C0F5-5E2C-CC357FACF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C941-2A6C-4DC9-A82F-FA00FF982ABA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913DC41-7899-5653-CD9A-7BF835EF3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DF367F6-E579-4F9C-CE9E-44EF4F847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59664-50F6-4A99-A0EB-4FDC37F436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408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99AE4D-A7FF-5ECB-3FB6-37A760DF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2844AD9-8828-A393-6907-C50E16DF6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5786BB6-31EC-2142-1243-F7CD5104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C941-2A6C-4DC9-A82F-FA00FF982ABA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4E18FFA-A61F-A6FB-6688-E790F6636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EC2DDDE-FB52-4449-DE19-D54E0FED3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59664-50F6-4A99-A0EB-4FDC37F436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45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98B0E7-760D-0931-6224-1E842578F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AF2CD91-0C12-AA83-E223-312E9FD10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0C4E5EB-E3C4-4ABF-342A-248253CEA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CBB3A41-AE7A-DD2A-7329-A504D0260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C941-2A6C-4DC9-A82F-FA00FF982ABA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73FC734-63E3-073C-4AEE-604F10B59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76A340B-ECA8-9C02-004D-21C2342E0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59664-50F6-4A99-A0EB-4FDC37F436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201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CF0B34-B774-7CD4-C8C2-65CEB002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9B436FF-C130-0D3E-7E26-AECC013BC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05B36F6-6F2D-A10E-14B4-47C5E8816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F4BCF40-6074-6D27-EBFB-A01EC734BC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795767E-2338-B23A-CB36-803D90394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2DB3A02-8B6E-631E-36F1-CB9A526E1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C941-2A6C-4DC9-A82F-FA00FF982ABA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1DC5D85-D4CD-7827-6176-98286AE20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0189DB2-2CA1-09DD-D49D-B8AE6718F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59664-50F6-4A99-A0EB-4FDC37F436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4145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67758F-0C50-CE41-3592-492F46A4C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A9D641D-D83C-C77E-9260-13479F63F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C941-2A6C-4DC9-A82F-FA00FF982ABA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1C8D6D5-27C4-C07E-B674-929C723F8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66FBDE1-02B0-10F9-4967-C5494CBDF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59664-50F6-4A99-A0EB-4FDC37F436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48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D1508CC-2C51-10E6-EBFA-24BDCBC39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C941-2A6C-4DC9-A82F-FA00FF982ABA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E9FAC74-CC2B-FB6F-8743-02F177F8E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7799F43-0FFA-50E1-FFDA-6C4B861C8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59664-50F6-4A99-A0EB-4FDC37F436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209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5A96C7-BE2C-CDD3-FA29-5B87BEEA5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A258B73-D8EF-E0D1-70C6-CDCC1751E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BE226C0-FE06-4CCF-DD09-95B6728AB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C8BE3AA-2758-6265-9F24-CDA727D5D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C941-2A6C-4DC9-A82F-FA00FF982ABA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1AD7B7A-41AC-0E0A-1383-5E17711AA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219121C-2862-E182-FA81-A5705287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59664-50F6-4A99-A0EB-4FDC37F436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75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B54206-1995-49AA-2143-4D2E140E8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9F5C0D1-BDB8-4AAA-9C47-5B8F260231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1A5D06B-7ABA-1B1B-0643-F2E3C5167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2F518BC-FBFC-0326-E2B9-01A0EFB95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C941-2A6C-4DC9-A82F-FA00FF982ABA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E3DB5F7-1E67-AA8E-48AF-AA7252E8A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039B274-0588-4DEA-54C8-1871187D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59664-50F6-4A99-A0EB-4FDC37F436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1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697FBA4-2830-506B-1906-1EE8DACF3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F7A868D-F354-279D-1BF7-54FE3E141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8CD83B3-5FED-68CE-6996-4C92AA026B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4C941-2A6C-4DC9-A82F-FA00FF982ABA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7B788E8-2DF2-06F4-C92F-2EE8629CE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0867ECE-5243-3D9B-E331-AB81F1612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59664-50F6-4A99-A0EB-4FDC37F436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7657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AA85D807-B79D-1FA6-7AEA-4EF88D246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56" y="0"/>
            <a:ext cx="11088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52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EF1DA57-CC88-202E-A710-CA4753CE7D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" t="7282"/>
          <a:stretch/>
        </p:blipFill>
        <p:spPr>
          <a:xfrm rot="16200000">
            <a:off x="3681167" y="-1503577"/>
            <a:ext cx="5297865" cy="983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1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19B12B0-EB05-55AA-37BE-8297DAE343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7" b="2119"/>
          <a:stretch/>
        </p:blipFill>
        <p:spPr>
          <a:xfrm rot="16200000">
            <a:off x="2802515" y="-408112"/>
            <a:ext cx="6027647" cy="737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27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FDD9091-047D-904F-DD87-52A1D1F12B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37" b="7491"/>
          <a:stretch/>
        </p:blipFill>
        <p:spPr>
          <a:xfrm>
            <a:off x="2139885" y="0"/>
            <a:ext cx="5693789" cy="634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36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064205B-AA76-DB7A-7E0D-4A579849A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67959" y="-541084"/>
            <a:ext cx="4376738" cy="828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764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167490A-48DE-96E0-2904-9773EC5979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t="5074" r="3891" b="2823"/>
          <a:stretch/>
        </p:blipFill>
        <p:spPr>
          <a:xfrm>
            <a:off x="999241" y="492551"/>
            <a:ext cx="10077254" cy="561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1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와이드스크린</PresentationFormat>
  <Paragraphs>0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9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영경 공</dc:creator>
  <cp:lastModifiedBy>영경 공</cp:lastModifiedBy>
  <cp:revision>1</cp:revision>
  <dcterms:created xsi:type="dcterms:W3CDTF">2024-05-14T06:20:16Z</dcterms:created>
  <dcterms:modified xsi:type="dcterms:W3CDTF">2024-05-14T06:30:04Z</dcterms:modified>
</cp:coreProperties>
</file>