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1F7"/>
    <a:srgbClr val="339FD5"/>
    <a:srgbClr val="4F72E1"/>
    <a:srgbClr val="97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0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4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6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1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EFEF-08A1-47B0-9CF3-7CCF18483B5E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2DF2C-AF93-42A2-B6E7-B0801BF4407B}"/>
              </a:ext>
            </a:extLst>
          </p:cNvPr>
          <p:cNvSpPr txBox="1"/>
          <p:nvPr/>
        </p:nvSpPr>
        <p:spPr>
          <a:xfrm>
            <a:off x="5640355" y="27898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37D2A-AB58-4832-912A-84BD379B17B8}"/>
              </a:ext>
            </a:extLst>
          </p:cNvPr>
          <p:cNvSpPr txBox="1"/>
          <p:nvPr/>
        </p:nvSpPr>
        <p:spPr>
          <a:xfrm>
            <a:off x="195943" y="242596"/>
            <a:ext cx="5900057" cy="523220"/>
          </a:xfrm>
          <a:prstGeom prst="rect">
            <a:avLst/>
          </a:prstGeom>
          <a:solidFill>
            <a:srgbClr val="11D1F7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Global Markets of Smart Device</a:t>
            </a:r>
            <a:endParaRPr lang="ko-KR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86D66A78-4BB0-444B-88A0-FA27247813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1399822"/>
            <a:ext cx="10753200" cy="5331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156814B-BB5A-4745-A92A-4FAECA52B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29" y="4561973"/>
            <a:ext cx="896400" cy="896400"/>
          </a:xfrm>
          <a:prstGeom prst="rect">
            <a:avLst/>
          </a:prstGeom>
        </p:spPr>
      </p:pic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CC6A1B7D-B31A-4905-B875-EC316CC00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99" y="2921050"/>
            <a:ext cx="896400" cy="896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81F8C2D-AC88-4FE5-B197-072C9D337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3" y="5201017"/>
            <a:ext cx="896400" cy="896400"/>
          </a:xfrm>
          <a:prstGeom prst="rect">
            <a:avLst/>
          </a:prstGeom>
        </p:spPr>
      </p:pic>
      <p:pic>
        <p:nvPicPr>
          <p:cNvPr id="14" name="그림 13" descr="텍스트, 노트북이(가) 표시된 사진&#10;&#10;자동 생성된 설명">
            <a:extLst>
              <a:ext uri="{FF2B5EF4-FFF2-40B4-BE49-F238E27FC236}">
                <a16:creationId xmlns:a16="http://schemas.microsoft.com/office/drawing/2014/main" id="{EA0D3DCB-ABE6-4E7E-9790-DAB50229C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53" y="2024650"/>
            <a:ext cx="896400" cy="896400"/>
          </a:xfrm>
          <a:prstGeom prst="rect">
            <a:avLst/>
          </a:prstGeom>
        </p:spPr>
      </p:pic>
      <p:pic>
        <p:nvPicPr>
          <p:cNvPr id="16" name="그림 1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C1DCE1F3-25B1-4304-A100-FDEFC6FD8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7" y="2385391"/>
            <a:ext cx="89640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user55</cp:lastModifiedBy>
  <cp:revision>3</cp:revision>
  <dcterms:created xsi:type="dcterms:W3CDTF">2016-11-06T17:28:27Z</dcterms:created>
  <dcterms:modified xsi:type="dcterms:W3CDTF">2021-04-26T16:32:47Z</dcterms:modified>
</cp:coreProperties>
</file>