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3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71062" y="74644"/>
            <a:ext cx="592493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</a:t>
            </a:r>
            <a:r>
              <a:rPr lang="en-US" altLang="ko-KR" sz="28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Smate</a:t>
            </a:r>
            <a:r>
              <a:rPr lang="en-US" altLang="ko-K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283477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745" y="1925693"/>
            <a:ext cx="896400" cy="8964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227" y="2373893"/>
            <a:ext cx="896400" cy="896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266" y="4712801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352" y="2696965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152" y="4969689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HOME</cp:lastModifiedBy>
  <cp:revision>4</cp:revision>
  <dcterms:created xsi:type="dcterms:W3CDTF">2016-11-06T17:28:27Z</dcterms:created>
  <dcterms:modified xsi:type="dcterms:W3CDTF">2021-05-15T11:30:24Z</dcterms:modified>
</cp:coreProperties>
</file>