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82555" y="289248"/>
            <a:ext cx="7960588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0" y="1169336"/>
            <a:ext cx="10753200" cy="533179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800" y="1879600"/>
            <a:ext cx="896400" cy="8964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310" y="2438091"/>
            <a:ext cx="896400" cy="896400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786" y="2327800"/>
            <a:ext cx="896400" cy="89640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449" y="4759505"/>
            <a:ext cx="896400" cy="896400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586" y="4934206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js004</cp:lastModifiedBy>
  <cp:revision>3</cp:revision>
  <dcterms:created xsi:type="dcterms:W3CDTF">2016-11-06T17:28:27Z</dcterms:created>
  <dcterms:modified xsi:type="dcterms:W3CDTF">2021-05-21T04:06:32Z</dcterms:modified>
</cp:coreProperties>
</file>