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790" autoAdjust="0"/>
  </p:normalViewPr>
  <p:slideViewPr>
    <p:cSldViewPr snapToGrid="0">
      <p:cViewPr>
        <p:scale>
          <a:sx n="100" d="100"/>
          <a:sy n="100" d="100"/>
        </p:scale>
        <p:origin x="-174" y="-8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9028992"/>
        <c:axId val="99030528"/>
      </c:barChart>
      <c:catAx>
        <c:axId val="9902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99030528"/>
        <c:crosses val="autoZero"/>
        <c:auto val="1"/>
        <c:lblAlgn val="ctr"/>
        <c:lblOffset val="100"/>
        <c:noMultiLvlLbl val="0"/>
      </c:catAx>
      <c:valAx>
        <c:axId val="99030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9902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5/12/2021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5/12/2021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12-May-21</a:t>
            </a:fld>
            <a:endParaRPr lang="ko-KR" altLang="en-US" dirty="0"/>
          </a:p>
        </p:txBody>
      </p:sp>
      <p:sp>
        <p:nvSpPr>
          <p:cNvPr id="4" name="갈매기형 수장 3"/>
          <p:cNvSpPr/>
          <p:nvPr userDrawn="1"/>
        </p:nvSpPr>
        <p:spPr>
          <a:xfrm>
            <a:off x="957261" y="809625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12-May-21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12-May-21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12-May-21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12-May-21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12-May-21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크기</a:t>
            </a:r>
            <a:r>
              <a:rPr lang="ko-KR" altLang="en-US" sz="1600" dirty="0"/>
              <a:t>영문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이어나가기 위한 </a:t>
            </a:r>
            <a:r>
              <a:rPr lang="ko-KR" altLang="en-US" dirty="0" err="1"/>
              <a:t>브릿지</a:t>
            </a:r>
            <a:r>
              <a:rPr lang="ko-KR" altLang="en-US" dirty="0"/>
              <a:t> </a:t>
            </a:r>
            <a:r>
              <a:rPr lang="ko-KR" altLang="en-US" dirty="0" err="1"/>
              <a:t>멘트의</a:t>
            </a:r>
            <a:r>
              <a:rPr lang="ko-KR" altLang="en-US" dirty="0"/>
              <a:t>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92</Words>
  <Application>Microsoft Office PowerPoint</Application>
  <PresentationFormat>사용자 지정</PresentationFormat>
  <Paragraphs>27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2013-08-07T04:47:24Z</dcterms:created>
  <dcterms:modified xsi:type="dcterms:W3CDTF">2021-05-12T05:51:47Z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