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>
        <p:scale>
          <a:sx n="100" d="100"/>
          <a:sy n="100" d="100"/>
        </p:scale>
        <p:origin x="-174" y="-8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9028992"/>
        <c:axId val="99030528"/>
      </c:barChart>
      <c:catAx>
        <c:axId val="9902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9030528"/>
        <c:crosses val="autoZero"/>
        <c:auto val="1"/>
        <c:lblAlgn val="ctr"/>
        <c:lblOffset val="100"/>
        <c:noMultiLvlLbl val="0"/>
      </c:catAx>
      <c:valAx>
        <c:axId val="990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902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5/12/2021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5/12/2021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957261" y="809625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사용자 지정</PresentationFormat>
  <Paragraphs>27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2021-05-12T05:51:47Z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