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3.png" ContentType="image/png"/>
  <Override PartName="/ppt/media/image1.jpeg" ContentType="image/jpeg"/>
  <Override PartName="/ppt/media/image2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굴림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굴림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마스터 제목 스타일 편집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마스터 텍스트 스타일 편집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둘째 수준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셋째 수준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넷째 수준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다섯째 수준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E35B7515-3B6B-4ABF-9020-999F958B3978}" type="datetime">
              <a:rPr b="0" lang="en-US" sz="1200" spc="-1" strike="noStrike">
                <a:solidFill>
                  <a:srgbClr val="8b8b8b"/>
                </a:solidFill>
                <a:latin typeface="Calibri"/>
              </a:rPr>
              <a:t>5/31/21</a:t>
            </a:fld>
            <a:endParaRPr b="0" lang="en-US" sz="1200" spc="-1" strike="noStrike">
              <a:latin typeface="바탕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바탕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2513DAFB-141A-4FA7-9C81-4C3991B62432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&lt;숫자&gt;</a:t>
            </a:fld>
            <a:endParaRPr b="0" lang="en-US" sz="1200" spc="-1" strike="noStrike">
              <a:latin typeface="바탕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그림 6" descr=""/>
          <p:cNvPicPr/>
          <p:nvPr/>
        </p:nvPicPr>
        <p:blipFill>
          <a:blip r:embed="rId1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>
            <a:noFill/>
          </a:ln>
        </p:spPr>
      </p:pic>
      <p:sp>
        <p:nvSpPr>
          <p:cNvPr id="42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2"/>
          <p:cNvSpPr/>
          <p:nvPr/>
        </p:nvSpPr>
        <p:spPr>
          <a:xfrm>
            <a:off x="420840" y="387000"/>
            <a:ext cx="5787720" cy="5169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ffffff"/>
                </a:solidFill>
                <a:latin typeface="Tahoma"/>
                <a:ea typeface="Tahoma"/>
              </a:rPr>
              <a:t>Global Markets of Smart Device</a:t>
            </a:r>
            <a:endParaRPr b="0" lang="en-US" sz="2800" spc="-1" strike="noStrike">
              <a:latin typeface="굴림"/>
            </a:endParaRPr>
          </a:p>
        </p:txBody>
      </p:sp>
      <p:pic>
        <p:nvPicPr>
          <p:cNvPr id="44" name="그림 1" descr=""/>
          <p:cNvPicPr/>
          <p:nvPr/>
        </p:nvPicPr>
        <p:blipFill>
          <a:blip r:embed="rId2"/>
          <a:stretch/>
        </p:blipFill>
        <p:spPr>
          <a:xfrm>
            <a:off x="719640" y="1218240"/>
            <a:ext cx="10752480" cy="5331240"/>
          </a:xfrm>
          <a:prstGeom prst="rect">
            <a:avLst/>
          </a:prstGeom>
          <a:ln>
            <a:noFill/>
          </a:ln>
          <a:effectLst>
            <a:outerShdw algn="ctr" blurRad="63500" rotWithShape="0" sx="102000" sy="102000">
              <a:srgbClr val="000000">
                <a:alpha val="40000"/>
              </a:srgbClr>
            </a:outerShdw>
          </a:effectLst>
        </p:spPr>
      </p:pic>
      <p:pic>
        <p:nvPicPr>
          <p:cNvPr id="45" name="그림 4" descr=""/>
          <p:cNvPicPr/>
          <p:nvPr/>
        </p:nvPicPr>
        <p:blipFill>
          <a:blip r:embed="rId3"/>
          <a:stretch/>
        </p:blipFill>
        <p:spPr>
          <a:xfrm>
            <a:off x="9687240" y="2554200"/>
            <a:ext cx="896040" cy="896040"/>
          </a:xfrm>
          <a:prstGeom prst="rect">
            <a:avLst/>
          </a:prstGeom>
          <a:ln>
            <a:noFill/>
          </a:ln>
        </p:spPr>
      </p:pic>
      <p:pic>
        <p:nvPicPr>
          <p:cNvPr id="46" name="그림 5" descr=""/>
          <p:cNvPicPr/>
          <p:nvPr/>
        </p:nvPicPr>
        <p:blipFill>
          <a:blip r:embed="rId4"/>
          <a:stretch/>
        </p:blipFill>
        <p:spPr>
          <a:xfrm>
            <a:off x="9000720" y="4956120"/>
            <a:ext cx="896040" cy="896040"/>
          </a:xfrm>
          <a:prstGeom prst="rect">
            <a:avLst/>
          </a:prstGeom>
          <a:ln>
            <a:noFill/>
          </a:ln>
        </p:spPr>
      </p:pic>
      <p:pic>
        <p:nvPicPr>
          <p:cNvPr id="47" name="그림 7" descr=""/>
          <p:cNvPicPr/>
          <p:nvPr/>
        </p:nvPicPr>
        <p:blipFill>
          <a:blip r:embed="rId5"/>
          <a:stretch/>
        </p:blipFill>
        <p:spPr>
          <a:xfrm>
            <a:off x="5463360" y="1854360"/>
            <a:ext cx="896040" cy="896040"/>
          </a:xfrm>
          <a:prstGeom prst="rect">
            <a:avLst/>
          </a:prstGeom>
          <a:ln>
            <a:noFill/>
          </a:ln>
        </p:spPr>
      </p:pic>
      <p:pic>
        <p:nvPicPr>
          <p:cNvPr id="48" name="그림 8" descr=""/>
          <p:cNvPicPr/>
          <p:nvPr/>
        </p:nvPicPr>
        <p:blipFill>
          <a:blip r:embed="rId6"/>
          <a:stretch/>
        </p:blipFill>
        <p:spPr>
          <a:xfrm>
            <a:off x="1159920" y="2302560"/>
            <a:ext cx="896040" cy="896040"/>
          </a:xfrm>
          <a:prstGeom prst="rect">
            <a:avLst/>
          </a:prstGeom>
          <a:ln>
            <a:noFill/>
          </a:ln>
        </p:spPr>
      </p:pic>
      <p:pic>
        <p:nvPicPr>
          <p:cNvPr id="49" name="그림 9" descr=""/>
          <p:cNvPicPr/>
          <p:nvPr/>
        </p:nvPicPr>
        <p:blipFill>
          <a:blip r:embed="rId7"/>
          <a:stretch/>
        </p:blipFill>
        <p:spPr>
          <a:xfrm>
            <a:off x="3785760" y="4702320"/>
            <a:ext cx="896040" cy="896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Application>Trio_Office/6.2.8.2$Windows_x86 LibreOffice_project/</Application>
  <Words>5</Words>
  <Paragraphs>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2016-11-06T17:28:27Z</dcterms:created>
  <dc:creator>LEE</dc:creator>
  <dc:description/>
  <dc:language>ko-KR</dc:language>
  <cp:lastModifiedBy>user</cp:lastModifiedBy>
  <dcterms:modified xsi:type="dcterms:W3CDTF">2021-05-31T13:19:22Z</dcterms:modified>
  <cp:revision>4</cp:revision>
  <dc:subject/>
  <dc:title>PowerPoint 프레젠테이션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와이드스크린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