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8" autoAdjust="0"/>
    <p:restoredTop sz="94660"/>
  </p:normalViewPr>
  <p:slideViewPr>
    <p:cSldViewPr snapToGrid="0">
      <p:cViewPr>
        <p:scale>
          <a:sx n="91" d="100"/>
          <a:sy n="91" d="100"/>
        </p:scale>
        <p:origin x="102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4648" y="247136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logo</a:t>
            </a:r>
            <a:endParaRPr lang="ko-KR" altLang="en-US" sz="1400" b="1" dirty="0"/>
          </a:p>
        </p:txBody>
      </p:sp>
      <p:pic>
        <p:nvPicPr>
          <p:cNvPr id="9" name="그림 8"/>
          <p:cNvPicPr/>
          <p:nvPr userDrawn="1"/>
        </p:nvPicPr>
        <p:blipFill rotWithShape="1">
          <a:blip r:embed="rId2"/>
          <a:srcRect l="20108" t="12704" r="51475" b="12251"/>
          <a:stretch/>
        </p:blipFill>
        <p:spPr bwMode="auto">
          <a:xfrm>
            <a:off x="2496000" y="729000"/>
            <a:ext cx="3526428" cy="5400000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00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73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28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24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30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640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7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07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2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6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48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44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98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99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3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54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37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4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2FF-46A0-48CE-9AEE-9C032369C39C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EA31-AC06-472E-A7D0-269C08AFA2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1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4584-1B7D-4FD7-B4AA-842AB7E0AE00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9B3E-F0B6-4EA3-9189-E2B62729C4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0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663558" y="1212475"/>
            <a:ext cx="3531476" cy="5400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/>
          <p:nvPr/>
        </p:nvPicPr>
        <p:blipFill rotWithShape="1">
          <a:blip r:embed="rId2"/>
          <a:srcRect l="51351" t="12114" r="20397" b="12842"/>
          <a:stretch/>
        </p:blipFill>
        <p:spPr bwMode="auto">
          <a:xfrm>
            <a:off x="6400800" y="729000"/>
            <a:ext cx="3338809" cy="5400000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0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dcterms:created xsi:type="dcterms:W3CDTF">2022-08-30T11:34:05Z</dcterms:created>
  <dcterms:modified xsi:type="dcterms:W3CDTF">2022-08-30T11:52:09Z</dcterms:modified>
</cp:coreProperties>
</file>