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516C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1" d="100"/>
          <a:sy n="91" d="100"/>
        </p:scale>
        <p:origin x="576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0D94-6195-482B-974D-0A2EB3513412}" type="datetimeFigureOut">
              <a:rPr lang="ko-KR" altLang="en-US" smtClean="0"/>
              <a:t>2022-08-30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9F7DA-B503-4E5E-B6E1-7634C7975A0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908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0D94-6195-482B-974D-0A2EB3513412}" type="datetimeFigureOut">
              <a:rPr lang="ko-KR" altLang="en-US" smtClean="0"/>
              <a:t>2022-08-30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9F7DA-B503-4E5E-B6E1-7634C7975A0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3255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0D94-6195-482B-974D-0A2EB3513412}" type="datetimeFigureOut">
              <a:rPr lang="ko-KR" altLang="en-US" smtClean="0"/>
              <a:t>2022-08-30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9F7DA-B503-4E5E-B6E1-7634C7975A0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2391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0D94-6195-482B-974D-0A2EB3513412}" type="datetimeFigureOut">
              <a:rPr lang="ko-KR" altLang="en-US" smtClean="0"/>
              <a:t>2022-08-30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9F7DA-B503-4E5E-B6E1-7634C7975A0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5111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0D94-6195-482B-974D-0A2EB3513412}" type="datetimeFigureOut">
              <a:rPr lang="ko-KR" altLang="en-US" smtClean="0"/>
              <a:t>2022-08-30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9F7DA-B503-4E5E-B6E1-7634C7975A0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8244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0D94-6195-482B-974D-0A2EB3513412}" type="datetimeFigureOut">
              <a:rPr lang="ko-KR" altLang="en-US" smtClean="0"/>
              <a:t>2022-08-30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9F7DA-B503-4E5E-B6E1-7634C7975A0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8340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0D94-6195-482B-974D-0A2EB3513412}" type="datetimeFigureOut">
              <a:rPr lang="ko-KR" altLang="en-US" smtClean="0"/>
              <a:t>2022-08-30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9F7DA-B503-4E5E-B6E1-7634C7975A0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4864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0D94-6195-482B-974D-0A2EB3513412}" type="datetimeFigureOut">
              <a:rPr lang="ko-KR" altLang="en-US" smtClean="0"/>
              <a:t>2022-08-30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9F7DA-B503-4E5E-B6E1-7634C7975A0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2315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0D94-6195-482B-974D-0A2EB3513412}" type="datetimeFigureOut">
              <a:rPr lang="ko-KR" altLang="en-US" smtClean="0"/>
              <a:t>2022-08-30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9F7DA-B503-4E5E-B6E1-7634C7975A0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176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0D94-6195-482B-974D-0A2EB3513412}" type="datetimeFigureOut">
              <a:rPr lang="ko-KR" altLang="en-US" smtClean="0"/>
              <a:t>2022-08-30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9F7DA-B503-4E5E-B6E1-7634C7975A0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2660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0D94-6195-482B-974D-0A2EB3513412}" type="datetimeFigureOut">
              <a:rPr lang="ko-KR" altLang="en-US" smtClean="0"/>
              <a:t>2022-08-30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9F7DA-B503-4E5E-B6E1-7634C7975A0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6150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B0D94-6195-482B-974D-0A2EB3513412}" type="datetimeFigureOut">
              <a:rPr lang="ko-KR" altLang="en-US" smtClean="0"/>
              <a:t>2022-08-30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9F7DA-B503-4E5E-B6E1-7634C7975A0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4752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4305715" y="2709000"/>
            <a:ext cx="3580570" cy="1440000"/>
            <a:chOff x="4299161" y="1019503"/>
            <a:chExt cx="3580570" cy="1440000"/>
          </a:xfrm>
        </p:grpSpPr>
        <p:sp>
          <p:nvSpPr>
            <p:cNvPr id="5" name="직사각형 4"/>
            <p:cNvSpPr/>
            <p:nvPr/>
          </p:nvSpPr>
          <p:spPr>
            <a:xfrm>
              <a:off x="6439731" y="1019503"/>
              <a:ext cx="1440000" cy="1440000"/>
            </a:xfrm>
            <a:prstGeom prst="rect">
              <a:avLst/>
            </a:prstGeom>
            <a:solidFill>
              <a:srgbClr val="33333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4299161" y="1019503"/>
              <a:ext cx="1440000" cy="1440000"/>
            </a:xfrm>
            <a:prstGeom prst="rect">
              <a:avLst/>
            </a:prstGeom>
            <a:solidFill>
              <a:srgbClr val="66516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9" name="그림 8"/>
          <p:cNvPicPr/>
          <p:nvPr/>
        </p:nvPicPr>
        <p:blipFill rotWithShape="1">
          <a:blip r:embed="rId2"/>
          <a:srcRect l="35398" t="17727" r="54133" b="64545"/>
          <a:stretch/>
        </p:blipFill>
        <p:spPr bwMode="auto">
          <a:xfrm>
            <a:off x="4485715" y="2889000"/>
            <a:ext cx="1080000" cy="108000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그림 9"/>
          <p:cNvPicPr/>
          <p:nvPr/>
        </p:nvPicPr>
        <p:blipFill rotWithShape="1">
          <a:blip r:embed="rId2"/>
          <a:srcRect l="53180" t="15954" r="34688" b="63069"/>
          <a:stretch/>
        </p:blipFill>
        <p:spPr bwMode="auto">
          <a:xfrm>
            <a:off x="6641716" y="2857499"/>
            <a:ext cx="1080000" cy="1199493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285059" y="4329000"/>
            <a:ext cx="1460656" cy="4985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ko-KR" altLang="en-US" sz="1200" spc="-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키워드에 대한 설명</a:t>
            </a:r>
            <a:endParaRPr lang="en-US" altLang="ko-KR" sz="1200" spc="-50" dirty="0" smtClean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</a:endParaRPr>
          </a:p>
          <a:p>
            <a:pPr algn="ctr">
              <a:lnSpc>
                <a:spcPct val="110000"/>
              </a:lnSpc>
            </a:pPr>
            <a:r>
              <a:rPr lang="ko-KR" altLang="en-US" sz="1200" spc="-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적어주시면 돼요</a:t>
            </a:r>
            <a:endParaRPr lang="ko-KR" altLang="en-US" sz="1200" spc="-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25629" y="4329000"/>
            <a:ext cx="1460656" cy="4985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ko-KR" altLang="en-US" sz="1200" spc="-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키워드에 대한 설명</a:t>
            </a:r>
            <a:endParaRPr lang="en-US" altLang="ko-KR" sz="1200" spc="-50" dirty="0" smtClean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</a:endParaRPr>
          </a:p>
          <a:p>
            <a:pPr algn="ctr">
              <a:lnSpc>
                <a:spcPct val="110000"/>
              </a:lnSpc>
            </a:pPr>
            <a:r>
              <a:rPr lang="ko-KR" altLang="en-US" sz="1200" spc="-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적어주시면 돼요</a:t>
            </a:r>
            <a:endParaRPr lang="ko-KR" altLang="en-US" sz="1200" spc="-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58113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10</Words>
  <Application>Microsoft Office PowerPoint</Application>
  <PresentationFormat>와이드스크린</PresentationFormat>
  <Paragraphs>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3</cp:revision>
  <dcterms:created xsi:type="dcterms:W3CDTF">2022-08-30T11:53:14Z</dcterms:created>
  <dcterms:modified xsi:type="dcterms:W3CDTF">2022-08-30T12:08:14Z</dcterms:modified>
</cp:coreProperties>
</file>