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61B069-6D6D-FBCA-F68E-67C1C3212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03FACD4-F858-89C7-3A64-F39B84322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3BDB91-2AD0-62C4-3765-7C776027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8C1E6B-C32F-B917-4BE9-1F999AB5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4A2889-224D-2886-2FB4-129D7DBF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86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E08B74-6D2B-39AB-3D5F-D8CCFEA3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1DE4EC-EAEC-B8E0-E9A2-105C21253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16AC7D-286E-C9ED-8A81-3188C3B0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D8EBA6-0276-2B80-74B2-673FEE32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CAD396-F80E-6C03-02F7-66205248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99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23177A-114C-60CF-0F7B-34636CFEE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0648243-E016-4CEF-83F8-E275217B1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819476-4659-234C-DCFF-5EBA1FDE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4E96C1-D7E5-38D0-6790-87BA30B8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830AC7-712A-E882-1CAF-CE2440FB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85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F3335-8E96-0859-097D-62833F57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8AB5F5-0EED-1619-1CCD-10D8EA3B9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87BC-F0ED-D318-1E5D-4A1D1C7D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072ABE-C566-99CA-C97E-0394C6F8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88A573-8015-9F4E-F2E2-C330DCF1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9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92905A-5DF5-FCFD-86FC-46C4A7F0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D5D85D-2A19-44A5-1A9D-7836F4627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A2743F-41C4-AE68-C63F-636B4381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7BDE5-2F37-B99E-E281-26A4B8C2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6CE575-B55C-B3A0-12F1-32D745F7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4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44C870-7363-D3AF-F9C5-FBA86197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A3AF67-891E-2554-ED9A-08F718243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A78DDE-AF9B-B164-346B-49E75C4B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161F0E-9BBD-5BBB-C146-4A2AF47A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2A6727-79D4-05A6-F45C-2729FB37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84E9DB-6B66-1568-F7E9-0562D7F2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2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FEF34-935B-52E6-34F6-D4BBEB3C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6088FE-97DC-2762-52E9-6077846DE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2130A6-950C-4586-C53B-CEF989020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B0B5D94-D38C-80BF-0B81-EFED9DC2D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8F4C2C-7439-FA0F-97FA-86F7945A0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07D9C6-C73B-EFE5-0891-D3C62DF1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13A8604-25CB-C37D-D731-3252D43C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4787D2-8D00-AB5D-D37E-FE39321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1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92FB47-071C-601F-39C3-B0848BE7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386BA4-71BB-0985-7EB8-71BC29B1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7FB76B-4653-9BE6-CE12-D185CA45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914A214-B4DA-2D73-7D06-CC692480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53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7ECFBB1-4C67-BD82-F4B7-3C67D423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47BC031-1F40-D11C-AFDE-3D1A8E57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54035-798D-856B-9266-3DCEC87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05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AFA527-FC4B-B70E-1642-752288E4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FC0D90-3CA1-B289-7D6A-62ACD614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09F039-1E5A-D2B4-C5FB-0F18F3296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AFD022-4FC1-5854-4A0C-15B9B300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EC974B-83E6-53CE-5D09-6581AB49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171F5F-428F-56FE-1FB6-718FD06B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6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0D6073-5293-6161-F31E-FBFDECC3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6B6E3C-342D-1FB1-5B5D-08B3CF6A4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9AE921E-FD10-B148-E07C-03D930AAB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4513D4-8E09-E0EB-C4B9-D29868DA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98891F-80C2-B9C1-6C5E-1EA9817F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799FCC-046F-3CCA-D6E7-E44CD12C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BD2C7CF-6552-2553-1C3A-53BD7DE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8F1B0E-F99F-5FFB-7B52-454CFDA6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727770-A86F-77F4-4303-190D5B410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7DD6-3C06-4DCD-8106-4AA465C72CDA}" type="datetimeFigureOut">
              <a:rPr lang="ko-KR" altLang="en-US" smtClean="0"/>
              <a:t>2023-12-25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9477E5-43ED-9F4C-C01C-270916B8A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17EEDE-5DB9-E4FF-8186-0831FF7C0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B49E-0C07-4E9A-8520-A942A5287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40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1974"/>
            <a:ext cx="9144000" cy="646331"/>
          </a:xfrm>
        </p:spPr>
        <p:txBody>
          <a:bodyPr>
            <a:spAutoFit/>
          </a:bodyPr>
          <a:lstStyle/>
          <a:p>
            <a:r>
              <a:rPr lang="ko-KR" altLang="en-US" sz="4000" b="1" dirty="0" err="1"/>
              <a:t>캘리그라피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지도사</a:t>
            </a:r>
            <a:r>
              <a:rPr lang="ko-KR" altLang="en-US" sz="4000" b="1" dirty="0"/>
              <a:t> 자격증</a:t>
            </a:r>
            <a:r>
              <a:rPr lang="en-US" altLang="ko-KR" sz="4000" b="1" dirty="0"/>
              <a:t> </a:t>
            </a:r>
            <a:r>
              <a:rPr lang="ko-KR" altLang="en-US" sz="4000" b="1" dirty="0"/>
              <a:t>과제물 제출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6320F8A-3101-53AA-2E0A-7D39F7D2E5A4}"/>
              </a:ext>
            </a:extLst>
          </p:cNvPr>
          <p:cNvSpPr txBox="1">
            <a:spLocks/>
          </p:cNvSpPr>
          <p:nvPr/>
        </p:nvSpPr>
        <p:spPr>
          <a:xfrm>
            <a:off x="1524000" y="4192811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/>
              <a:t>김낙유</a:t>
            </a:r>
          </a:p>
        </p:txBody>
      </p:sp>
    </p:spTree>
    <p:extLst>
      <p:ext uri="{BB962C8B-B14F-4D97-AF65-F5344CB8AC3E}">
        <p14:creationId xmlns:p14="http://schemas.microsoft.com/office/powerpoint/2010/main" val="83095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112500" cy="1114830"/>
          </a:xfrm>
        </p:spPr>
        <p:txBody>
          <a:bodyPr wrap="square" lIns="720000" tIns="720000" rIns="0" bIns="0">
            <a:spAutoFit/>
          </a:bodyPr>
          <a:lstStyle/>
          <a:p>
            <a:pPr algn="l"/>
            <a:r>
              <a:rPr lang="en-US" altLang="ko-KR" sz="2800" b="1" dirty="0"/>
              <a:t>1.</a:t>
            </a:r>
            <a:r>
              <a:rPr lang="ko-KR" altLang="en-US" sz="2800" b="1" dirty="0"/>
              <a:t> 한글 한 음절 단어 표현</a:t>
            </a:r>
            <a:r>
              <a:rPr lang="en-US" altLang="ko-KR" sz="2800" b="1" dirty="0"/>
              <a:t> – 9</a:t>
            </a:r>
            <a:r>
              <a:rPr lang="ko-KR" altLang="en-US" sz="2800" b="1" dirty="0"/>
              <a:t>종류 이상의 글씨꼴로 표현</a:t>
            </a:r>
          </a:p>
        </p:txBody>
      </p:sp>
      <p:pic>
        <p:nvPicPr>
          <p:cNvPr id="5" name="그림 4" descr="텍스트, 친필, 서예이(가) 표시된 사진&#10;&#10;자동 생성된 설명">
            <a:extLst>
              <a:ext uri="{FF2B5EF4-FFF2-40B4-BE49-F238E27FC236}">
                <a16:creationId xmlns:a16="http://schemas.microsoft.com/office/drawing/2014/main" id="{73A1EED8-84F7-19D2-AD39-95135D165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4243"/>
          <a:stretch/>
        </p:blipFill>
        <p:spPr>
          <a:xfrm rot="16200000">
            <a:off x="4139602" y="420535"/>
            <a:ext cx="4574158" cy="67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112500" cy="1114830"/>
          </a:xfrm>
        </p:spPr>
        <p:txBody>
          <a:bodyPr wrap="square" lIns="720000" tIns="720000" rIns="0" bIns="0">
            <a:spAutoFit/>
          </a:bodyPr>
          <a:lstStyle/>
          <a:p>
            <a:pPr algn="l"/>
            <a:r>
              <a:rPr lang="en-US" altLang="ko-KR" sz="2800" b="1" dirty="0"/>
              <a:t>2.</a:t>
            </a:r>
            <a:r>
              <a:rPr lang="ko-KR" altLang="en-US" sz="2800" b="1" dirty="0"/>
              <a:t> 한글 단어 표현</a:t>
            </a:r>
            <a:r>
              <a:rPr lang="en-US" altLang="ko-KR" sz="2800" b="1" dirty="0"/>
              <a:t> - 6</a:t>
            </a:r>
            <a:r>
              <a:rPr lang="ko-KR" altLang="en-US" sz="2800" b="1" dirty="0"/>
              <a:t>가지 이상의 단어표현</a:t>
            </a:r>
          </a:p>
        </p:txBody>
      </p:sp>
      <p:pic>
        <p:nvPicPr>
          <p:cNvPr id="6" name="그림 5" descr="텍스트, 친필, 서예이(가) 표시된 사진&#10;&#10;자동 생성된 설명">
            <a:extLst>
              <a:ext uri="{FF2B5EF4-FFF2-40B4-BE49-F238E27FC236}">
                <a16:creationId xmlns:a16="http://schemas.microsoft.com/office/drawing/2014/main" id="{4C4B337B-38D1-7B26-56F9-D6F005C87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r="14500" b="2788"/>
          <a:stretch/>
        </p:blipFill>
        <p:spPr>
          <a:xfrm>
            <a:off x="244417" y="2118592"/>
            <a:ext cx="5724121" cy="4165830"/>
          </a:xfrm>
          <a:prstGeom prst="rect">
            <a:avLst/>
          </a:prstGeom>
        </p:spPr>
      </p:pic>
      <p:pic>
        <p:nvPicPr>
          <p:cNvPr id="8" name="그림 7" descr="텍스트, 친필, 포스트잇 노트, 서예이(가) 표시된 사진&#10;&#10;자동 생성된 설명">
            <a:extLst>
              <a:ext uri="{FF2B5EF4-FFF2-40B4-BE49-F238E27FC236}">
                <a16:creationId xmlns:a16="http://schemas.microsoft.com/office/drawing/2014/main" id="{2051ED86-54B8-3E56-7D2A-ECC54136F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13136"/>
          <a:stretch/>
        </p:blipFill>
        <p:spPr>
          <a:xfrm>
            <a:off x="5968539" y="2118592"/>
            <a:ext cx="5777320" cy="41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17"/>
            <a:ext cx="12192000" cy="1114830"/>
          </a:xfrm>
        </p:spPr>
        <p:txBody>
          <a:bodyPr wrap="square" lIns="720000" tIns="720000" rIns="0" bIns="0">
            <a:spAutoFit/>
          </a:bodyPr>
          <a:lstStyle/>
          <a:p>
            <a:pPr algn="l"/>
            <a:r>
              <a:rPr lang="en-US" altLang="ko-KR" sz="2800" b="1" dirty="0"/>
              <a:t>3.</a:t>
            </a:r>
            <a:r>
              <a:rPr lang="ko-KR" altLang="en-US" sz="2800" b="1" dirty="0"/>
              <a:t> 한글 문장 표현 </a:t>
            </a:r>
            <a:r>
              <a:rPr lang="en-US" altLang="ko-KR" sz="2800" b="1" dirty="0"/>
              <a:t>– 15</a:t>
            </a:r>
            <a:r>
              <a:rPr lang="ko-KR" altLang="en-US" sz="2800" b="1" dirty="0"/>
              <a:t>자 내외의 문장을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종류 이상의 글씨꼴로 표현</a:t>
            </a:r>
          </a:p>
        </p:txBody>
      </p:sp>
      <p:pic>
        <p:nvPicPr>
          <p:cNvPr id="4" name="그림 3" descr="텍스트, 친필, 종이, 서예이(가) 표시된 사진&#10;&#10;자동 생성된 설명">
            <a:extLst>
              <a:ext uri="{FF2B5EF4-FFF2-40B4-BE49-F238E27FC236}">
                <a16:creationId xmlns:a16="http://schemas.microsoft.com/office/drawing/2014/main" id="{ACCCF4BE-BCF3-2630-7EEC-41E002469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8000" r="21727" b="6182"/>
          <a:stretch/>
        </p:blipFill>
        <p:spPr>
          <a:xfrm>
            <a:off x="2567016" y="1546168"/>
            <a:ext cx="7341756" cy="48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17"/>
            <a:ext cx="12192000" cy="1114830"/>
          </a:xfrm>
        </p:spPr>
        <p:txBody>
          <a:bodyPr wrap="square" lIns="720000" tIns="720000" rIns="0" bIns="0">
            <a:spAutoFit/>
          </a:bodyPr>
          <a:lstStyle/>
          <a:p>
            <a:pPr algn="l"/>
            <a:r>
              <a:rPr lang="en-US" altLang="ko-KR" sz="2800" b="1" dirty="0"/>
              <a:t>3.</a:t>
            </a:r>
            <a:r>
              <a:rPr lang="ko-KR" altLang="en-US" sz="2800" b="1" dirty="0"/>
              <a:t> 한글 문장 표현 </a:t>
            </a:r>
            <a:r>
              <a:rPr lang="en-US" altLang="ko-KR" sz="2800" b="1" dirty="0"/>
              <a:t>– 15</a:t>
            </a:r>
            <a:r>
              <a:rPr lang="ko-KR" altLang="en-US" sz="2800" b="1" dirty="0"/>
              <a:t>자 내외의 문장을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종류 이상의 글씨꼴로 표현</a:t>
            </a:r>
          </a:p>
        </p:txBody>
      </p:sp>
      <p:pic>
        <p:nvPicPr>
          <p:cNvPr id="5" name="그림 4" descr="텍스트, 친필, 종이, 종이 제품이(가) 표시된 사진&#10;&#10;자동 생성된 설명">
            <a:extLst>
              <a:ext uri="{FF2B5EF4-FFF2-40B4-BE49-F238E27FC236}">
                <a16:creationId xmlns:a16="http://schemas.microsoft.com/office/drawing/2014/main" id="{28C2F01F-32B4-3848-F5A2-F33D02AF4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394" r="16545"/>
          <a:stretch/>
        </p:blipFill>
        <p:spPr>
          <a:xfrm>
            <a:off x="2709538" y="1346662"/>
            <a:ext cx="6772923" cy="51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3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17"/>
            <a:ext cx="12192000" cy="1114830"/>
          </a:xfrm>
        </p:spPr>
        <p:txBody>
          <a:bodyPr wrap="square" lIns="720000" tIns="720000" rIns="0" bIns="0">
            <a:spAutoFit/>
          </a:bodyPr>
          <a:lstStyle/>
          <a:p>
            <a:pPr algn="l"/>
            <a:r>
              <a:rPr lang="en-US" altLang="ko-KR" sz="2800" b="1" dirty="0"/>
              <a:t>4.</a:t>
            </a:r>
            <a:r>
              <a:rPr lang="ko-KR" altLang="en-US" sz="2800" b="1" dirty="0"/>
              <a:t> 한글 문장 표현 </a:t>
            </a:r>
            <a:r>
              <a:rPr lang="en-US" altLang="ko-KR" sz="2800" b="1" dirty="0"/>
              <a:t>– 30</a:t>
            </a:r>
            <a:r>
              <a:rPr lang="ko-KR" altLang="en-US" sz="2800" b="1" dirty="0"/>
              <a:t>자 내외의 문장을 표현</a:t>
            </a:r>
          </a:p>
        </p:txBody>
      </p:sp>
      <p:pic>
        <p:nvPicPr>
          <p:cNvPr id="4" name="그림 3" descr="텍스트, 친필, 종이, 종이 제품이(가) 표시된 사진&#10;&#10;자동 생성된 설명">
            <a:extLst>
              <a:ext uri="{FF2B5EF4-FFF2-40B4-BE49-F238E27FC236}">
                <a16:creationId xmlns:a16="http://schemas.microsoft.com/office/drawing/2014/main" id="{7F5C73FC-EADF-AC92-47C9-E8F0B06B5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b="7879"/>
          <a:stretch/>
        </p:blipFill>
        <p:spPr>
          <a:xfrm rot="16200000">
            <a:off x="3490923" y="547556"/>
            <a:ext cx="5210154" cy="69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658B-31B9-4C04-A664-CB8B9D56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17"/>
            <a:ext cx="12192000" cy="1114830"/>
          </a:xfrm>
        </p:spPr>
        <p:txBody>
          <a:bodyPr wrap="square" lIns="720000" tIns="720000" rIns="0" bIns="0">
            <a:spAutoFit/>
          </a:bodyPr>
          <a:lstStyle/>
          <a:p>
            <a:pPr algn="l"/>
            <a:r>
              <a:rPr lang="en-US" altLang="ko-KR" sz="2800" b="1" dirty="0"/>
              <a:t>5.</a:t>
            </a:r>
            <a:r>
              <a:rPr lang="ko-KR" altLang="en-US" sz="2800" b="1" dirty="0"/>
              <a:t> 먹그림 </a:t>
            </a:r>
            <a:r>
              <a:rPr lang="en-US" altLang="ko-KR" sz="2800" b="1" dirty="0"/>
              <a:t>+ </a:t>
            </a:r>
            <a:r>
              <a:rPr lang="ko-KR" altLang="en-US" sz="2800" b="1" dirty="0" err="1"/>
              <a:t>캘리그라피</a:t>
            </a:r>
            <a:r>
              <a:rPr lang="ko-KR" altLang="en-US" sz="2800" b="1" dirty="0"/>
              <a:t> 자유롭게 표현</a:t>
            </a:r>
          </a:p>
        </p:txBody>
      </p:sp>
      <p:pic>
        <p:nvPicPr>
          <p:cNvPr id="5" name="그림 4" descr="텍스트, 친필, 종이, 폰트이(가) 표시된 사진&#10;&#10;자동 생성된 설명">
            <a:extLst>
              <a:ext uri="{FF2B5EF4-FFF2-40B4-BE49-F238E27FC236}">
                <a16:creationId xmlns:a16="http://schemas.microsoft.com/office/drawing/2014/main" id="{FB249A7D-83E4-8027-066F-B5A1AD12B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3151" r="16409" b="4242"/>
          <a:stretch/>
        </p:blipFill>
        <p:spPr>
          <a:xfrm>
            <a:off x="2585200" y="1428702"/>
            <a:ext cx="6899680" cy="52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</Words>
  <Application>Microsoft Office PowerPoint</Application>
  <PresentationFormat>와이드스크린</PresentationFormat>
  <Paragraphs>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캘리그라피 지도사 자격증 과제물 제출</vt:lpstr>
      <vt:lpstr>1. 한글 한 음절 단어 표현 – 9종류 이상의 글씨꼴로 표현</vt:lpstr>
      <vt:lpstr>2. 한글 단어 표현 - 6가지 이상의 단어표현</vt:lpstr>
      <vt:lpstr>3. 한글 문장 표현 – 15자 내외의 문장을 2종류 이상의 글씨꼴로 표현</vt:lpstr>
      <vt:lpstr>3. 한글 문장 표현 – 15자 내외의 문장을 2종류 이상의 글씨꼴로 표현</vt:lpstr>
      <vt:lpstr>4. 한글 문장 표현 – 30자 내외의 문장을 표현</vt:lpstr>
      <vt:lpstr>5. 먹그림 + 캘리그라피 자유롭게 표현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캘리그라피 지도사 자격증 과제물 제출</dc:title>
  <dc:creator>Mab C</dc:creator>
  <cp:lastModifiedBy>Mab C</cp:lastModifiedBy>
  <cp:revision>6</cp:revision>
  <dcterms:created xsi:type="dcterms:W3CDTF">2023-12-25T13:20:45Z</dcterms:created>
  <dcterms:modified xsi:type="dcterms:W3CDTF">2023-12-25T13:53:43Z</dcterms:modified>
</cp:coreProperties>
</file>