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Tahoma"/>
              </a:rPr>
              <a:t>마스터 제목 스타일 편집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27DCFEB-0B56-42EE-A7A4-31D6C8D129BB}" type="datetime">
              <a:rPr b="0" lang="en-US" sz="1200" spc="-1" strike="noStrike">
                <a:solidFill>
                  <a:srgbClr val="8b8b8b"/>
                </a:solidFill>
                <a:latin typeface="Tahoma"/>
              </a:rPr>
              <a:t>6/30/21</a:t>
            </a:fld>
            <a:endParaRPr b="0" lang="en-US" sz="1200" spc="-1" strike="noStrike">
              <a:latin typeface="바탕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바탕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2F74CDC-093D-4015-836E-D1E4F4F8A995}" type="slidenum">
              <a:rPr b="0" lang="en-US" sz="1200" spc="-1" strike="noStrike">
                <a:solidFill>
                  <a:srgbClr val="8b8b8b"/>
                </a:solidFill>
                <a:latin typeface="Tahoma"/>
              </a:rPr>
              <a:t>&lt;숫자&gt;</a:t>
            </a:fld>
            <a:endParaRPr b="0" lang="en-US" sz="1200" spc="-1" strike="noStrike">
              <a:latin typeface="바탕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>
            <a:lum bright="2000"/>
          </a:blip>
          <a:stretch/>
        </p:blipFill>
        <p:spPr>
          <a:xfrm>
            <a:off x="274680" y="1774080"/>
            <a:ext cx="4813200" cy="476280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276840" y="301680"/>
            <a:ext cx="3539160" cy="4903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US" sz="2800" spc="-301" strike="noStrike">
                <a:solidFill>
                  <a:srgbClr val="ffffff"/>
                </a:solidFill>
                <a:latin typeface="맑은 고딕"/>
                <a:ea typeface="맑은 고딕"/>
              </a:rPr>
              <a:t>지혜를 얻는 방법이란</a:t>
            </a:r>
            <a:r>
              <a:rPr b="1" lang="en-US" sz="2800" spc="-301" strike="noStrike">
                <a:solidFill>
                  <a:srgbClr val="ffffff"/>
                </a:solidFill>
                <a:latin typeface="맑은 고딕"/>
                <a:ea typeface="맑은 고딕"/>
              </a:rPr>
              <a:t>?</a:t>
            </a:r>
            <a:endParaRPr b="0" lang="en-US" sz="2800" spc="-1" strike="noStrike">
              <a:latin typeface="맑은 고딕"/>
              <a:ea typeface="맑은 고딕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276840" y="5804640"/>
            <a:ext cx="4811040" cy="73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Tahoma"/>
              </a:rPr>
              <a:t>알버트 아인슈타인</a:t>
            </a:r>
            <a:r>
              <a:rPr b="0" lang="en-US" sz="1600" spc="-1" strike="noStrike">
                <a:solidFill>
                  <a:srgbClr val="ffffff"/>
                </a:solidFill>
                <a:latin typeface="Tahoma"/>
                <a:ea typeface="Tahoma"/>
              </a:rPr>
              <a:t>(Albert Einstein, 1879~1955)</a:t>
            </a:r>
            <a:endParaRPr b="0" lang="en-US" sz="1600" spc="-1" strike="noStrike">
              <a:latin typeface="굴림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 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: 1921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년 노벨물리학상 수상</a:t>
            </a:r>
            <a:endParaRPr b="0" lang="en-US" sz="1400" spc="-1" strike="noStrike">
              <a:latin typeface="굴림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 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: 1916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년 일반상대성이론 발표</a:t>
            </a:r>
            <a:endParaRPr b="0" lang="en-US" sz="1400" spc="-1" strike="noStrike">
              <a:latin typeface="굴림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5188680" y="2336400"/>
            <a:ext cx="3858480" cy="143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휴먼편지체"/>
                <a:ea typeface="휴먼편지체"/>
              </a:rPr>
              <a:t>”</a:t>
            </a:r>
            <a:r>
              <a:rPr b="1" lang="en-US" sz="3200" spc="-1" strike="noStrike">
                <a:solidFill>
                  <a:srgbClr val="c9211e"/>
                </a:solidFill>
                <a:latin typeface="휴먼편지체"/>
                <a:ea typeface="휴먼편지체"/>
              </a:rPr>
              <a:t>지혜</a:t>
            </a:r>
            <a:r>
              <a:rPr b="0" lang="en-US" sz="2800" spc="-1" strike="noStrike">
                <a:solidFill>
                  <a:srgbClr val="000000"/>
                </a:solidFill>
                <a:latin typeface="휴먼편지체"/>
                <a:ea typeface="휴먼편지체"/>
              </a:rPr>
              <a:t>는 학교에서 배우는 것이 아니라 평생 노력해 얻는 것이다</a:t>
            </a:r>
            <a:r>
              <a:rPr b="0" lang="en-US" sz="2800" spc="-1" strike="noStrike">
                <a:solidFill>
                  <a:srgbClr val="000000"/>
                </a:solidFill>
                <a:latin typeface="휴먼편지체"/>
                <a:ea typeface="휴먼편지체"/>
              </a:rPr>
              <a:t>.”</a:t>
            </a:r>
            <a:endParaRPr b="0" lang="en-US" sz="2800" spc="-1" strike="noStrike">
              <a:latin typeface="휴먼편지체"/>
              <a:ea typeface="휴먼편지체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5042520" y="4074480"/>
            <a:ext cx="4101120" cy="185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Garamond"/>
              </a:rPr>
              <a:t>“</a:t>
            </a:r>
            <a:r>
              <a:rPr b="1" lang="en-US" sz="3200" spc="-1" strike="noStrike">
                <a:solidFill>
                  <a:srgbClr val="c9211e"/>
                </a:solidFill>
                <a:latin typeface="Garamond"/>
              </a:rPr>
              <a:t>Wisdom</a:t>
            </a:r>
            <a:r>
              <a:rPr b="0" lang="en-US" sz="2800" spc="-1" strike="noStrike">
                <a:solidFill>
                  <a:srgbClr val="000000"/>
                </a:solidFill>
                <a:latin typeface="Garamond"/>
              </a:rPr>
              <a:t> is not a product of schooling, but of the life- long attempt to </a:t>
            </a:r>
            <a:endParaRPr b="0" lang="en-US" sz="2800" spc="-1" strike="noStrike">
              <a:latin typeface="Garamond"/>
            </a:endParaRPr>
          </a:p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Garamond"/>
              </a:rPr>
              <a:t>acquire it.”</a:t>
            </a:r>
            <a:endParaRPr b="0" lang="en-US" sz="2800" spc="-1" strike="noStrike">
              <a:latin typeface="Garamond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7344000" y="1872000"/>
            <a:ext cx="313200" cy="205200"/>
          </a:xfrm>
          <a:custGeom>
            <a:avLst/>
            <a:gdLst/>
            <a:ahLst/>
            <a:rect l="0" t="0" r="r" b="b"/>
            <a:pathLst>
              <a:path w="872" h="572">
                <a:moveTo>
                  <a:pt x="436" y="571"/>
                </a:moveTo>
                <a:lnTo>
                  <a:pt x="0" y="0"/>
                </a:lnTo>
                <a:lnTo>
                  <a:pt x="871" y="0"/>
                </a:lnTo>
                <a:lnTo>
                  <a:pt x="436" y="571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6"/>
          <p:cNvSpPr/>
          <p:nvPr/>
        </p:nvSpPr>
        <p:spPr>
          <a:xfrm>
            <a:off x="7066800" y="6202800"/>
            <a:ext cx="313200" cy="205200"/>
          </a:xfrm>
          <a:custGeom>
            <a:avLst/>
            <a:gdLst/>
            <a:ahLst/>
            <a:rect l="0" t="0" r="r" b="b"/>
            <a:pathLst>
              <a:path w="872" h="572">
                <a:moveTo>
                  <a:pt x="435" y="0"/>
                </a:moveTo>
                <a:lnTo>
                  <a:pt x="871" y="571"/>
                </a:lnTo>
                <a:lnTo>
                  <a:pt x="0" y="571"/>
                </a:lnTo>
                <a:lnTo>
                  <a:pt x="435" y="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Application>LibreOffice/6.2.0.3$Windows_X86_64 LibreOffice_project/98c6a8a1c6c7b144ce3cc729e34964b47ce25d62</Application>
  <Words>54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2016-11-08T04:55:45Z</dcterms:created>
  <dc:creator>LEE</dc:creator>
  <dc:description/>
  <dc:language>ko-KR</dc:language>
  <cp:lastModifiedBy/>
  <dcterms:modified xsi:type="dcterms:W3CDTF">2021-06-30T19:00:42Z</dcterms:modified>
  <cp:revision>6</cp:revision>
  <dc:subject/>
  <dc:title>PowerPoint 프레젠테이션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화면 슬라이드 쇼(4:3)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