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73" d="100"/>
          <a:sy n="73" d="100"/>
        </p:scale>
        <p:origin x="60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956796432"/>
        <c:axId val="-956797520"/>
      </c:barChart>
      <c:catAx>
        <c:axId val="-95679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956797520"/>
        <c:crosses val="autoZero"/>
        <c:auto val="1"/>
        <c:lblAlgn val="ctr"/>
        <c:lblOffset val="100"/>
        <c:noMultiLvlLbl val="0"/>
      </c:catAx>
      <c:valAx>
        <c:axId val="-95679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-95679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6/24/2021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6/24/2021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4779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5FCBBBD-563B-474C-ADD0-9979E7A10CEE}" type="datetime5">
              <a:rPr lang="en-US" altLang="ko-KR" smtClean="0"/>
              <a:t>24-Jun-21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1EBF3B5-55D2-42FE-B192-626BCC053511}" type="datetime5">
              <a:rPr lang="en-US" altLang="ko-KR" smtClean="0"/>
              <a:t>24-Jun-21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072860F5-FC97-4D82-A2DC-4CEE75867E02}" type="datetime5">
              <a:rPr lang="en-US" altLang="ko-KR" smtClean="0"/>
              <a:t>24-Jun-21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C421D89-8DE6-4C45-AA6E-659517916C70}" type="datetime5">
              <a:rPr lang="en-US" altLang="ko-KR" smtClean="0"/>
              <a:t>24-Jun-21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4C05ACB-D4BE-4476-9248-1CA4F1EF8B87}" type="datetime5">
              <a:rPr lang="en-US" altLang="ko-KR" smtClean="0"/>
              <a:t>24-Jun-21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0362203-35D2-4770-8436-8A11BEB796B5}" type="datetime5">
              <a:rPr lang="en-US" altLang="ko-KR" smtClean="0"/>
              <a:t>24-Jun-21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갈매기형 수장 2"/>
          <p:cNvSpPr/>
          <p:nvPr/>
        </p:nvSpPr>
        <p:spPr>
          <a:xfrm>
            <a:off x="921000" y="773559"/>
            <a:ext cx="374400" cy="3816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4" name="갈매기형 수장 3"/>
          <p:cNvSpPr/>
          <p:nvPr/>
        </p:nvSpPr>
        <p:spPr>
          <a:xfrm>
            <a:off x="921000" y="773559"/>
            <a:ext cx="374400" cy="3816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갈매기형 수장 3"/>
          <p:cNvSpPr/>
          <p:nvPr/>
        </p:nvSpPr>
        <p:spPr>
          <a:xfrm>
            <a:off x="921000" y="773559"/>
            <a:ext cx="374400" cy="3816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갈매기형 수장 3"/>
          <p:cNvSpPr/>
          <p:nvPr/>
        </p:nvSpPr>
        <p:spPr>
          <a:xfrm>
            <a:off x="921000" y="773559"/>
            <a:ext cx="374400" cy="3816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97</Words>
  <Application>Microsoft Office PowerPoint</Application>
  <PresentationFormat>와이드스크린</PresentationFormat>
  <Paragraphs>32</Paragraphs>
  <Slides>5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2021-06-24T03:14:27Z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