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EC69A6-5082-483E-A122-D40833AB6D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AAD66E9-65C8-46CE-BDFE-241CE462ED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1C1ABA5-60DC-45DC-AC8C-790DCA98D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29E5F0-2876-4288-86A2-4C7C7EB4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B739E6-1863-4584-8D40-C04C37C45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2401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40EF2E-2762-45AE-A35D-DC1392C5F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0A5CC02-FC64-4470-B37F-499CBD24E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981DE9-701E-4AE9-915F-4C91DBD75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207312-E0A9-43C9-B0FC-31C863E1D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5DD2E43-1ED0-4DA7-8C69-C70AC3FEF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0353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14B47D0A-092D-44E8-8190-864B82908F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10EFB28-BC38-4C33-A113-AEC9E687EA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4A9B0A9-0990-48BD-A33C-1E8D946AD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5EA3C3E-19A5-44E3-AB35-821FD75DB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1DBF3F-3984-43DC-94F9-06A376000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2476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B0EB99-02BE-4A4B-8B12-AF8B65629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798F3A-9E7D-428D-9071-CC8B0C314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D80EF1-41A0-4C37-BAB0-F9DDB00B0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3B6BE0-81BE-45BE-85F2-6BA802A41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6F98F69-E875-49C5-866C-D5ED60E3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0755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0D4279-4805-484C-BC15-A91D4CECA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687DDE3-84DE-4D8B-A140-0DC5232E4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0C05CE-E71E-45E7-B55A-1E6864D27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E94A9DA-0F87-4188-B353-0982DFAD3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708671D-C5B2-4004-A5D7-08E5A5CFA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435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00BF35-63EA-40CA-B933-0E5ED676D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0483218-5E65-4DA8-B4FB-06874C4876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99CB148-6660-41FB-8593-8DBB758021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AEE4BF4-7DED-448C-8D0D-A50485360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4F88EEE-2543-4672-B80F-BEC7077B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B78DB47-F949-4C52-89F6-0CCB6F81F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025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CA9D254-B89A-42BC-8A0A-54AD7880AF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D2ED0D-A7A6-4443-8A10-459271530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77F7FAC-6BAE-40F6-922D-07D2052C6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46C3C805-FD10-4F24-9AB6-706946A73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2000BE9-A676-479D-8BA2-C7D51ADE40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37CD8CA7-86DD-4475-B67B-A45D19F0C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98BAC46-3874-469A-8123-FB7F2112E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4E69A43-4358-445B-B1B9-2A06534A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642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84E5A86-B51F-4895-916F-8AB2E309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35A2873-7453-4190-B404-C8FA22CB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D8115F3-8510-4DC0-8464-CB6522BE6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EB92050-2B2F-46AB-8B5B-A17EBFA21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8900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7EB8699-07C6-489F-934E-6DA87E295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9E941AE9-B369-4BAF-BC59-9ED875722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1D9BCBC-9A71-40CA-8FAF-8A5A64F8D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517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6B058AF-8DA0-4675-9623-5E755859E4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1E3F65E-1E86-48FB-85AE-E0DDB750AD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80414A7-F558-4210-8F68-501DB01057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658584F-9455-47AD-9638-4ED52D75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DD52658-E662-4905-B4DF-248A18DF9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997DB47-3983-43A9-8CA2-A34A4F4C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4651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EDF8A8-754F-49ED-9E13-FB273818D1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24E2ABE-DBDD-4388-B46D-533AAC3CFE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608250F-25E7-4710-B535-36505D38D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427A70F-E20E-42EC-96FD-C31145BC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9D9341-6DD7-4BFB-9FA2-04FEC180A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A1990D-9B88-4B94-A86F-69DED8AAE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071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9593B074-A2F3-49D9-B9FE-573B3AFF0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F141D24-FD7E-4519-8547-8D68F6499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9D8525A-C32D-4AA2-9BA6-0953D2B48C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1FF760-0E4E-4FEC-89EF-C81B9CFE60E8}" type="datetimeFigureOut">
              <a:rPr lang="ko-KR" altLang="en-US" smtClean="0"/>
              <a:t>2022-04-05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3E116C1-3F64-44C8-85E1-E2C8771FC71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495C81-7517-4738-AB62-FF7E88E98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5A598-C36E-4261-B814-B5150BD626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513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>
            <a:extLst>
              <a:ext uri="{FF2B5EF4-FFF2-40B4-BE49-F238E27FC236}">
                <a16:creationId xmlns:a16="http://schemas.microsoft.com/office/drawing/2014/main" id="{12E73942-98CC-4D58-9940-031658FEF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85475"/>
              </p:ext>
            </p:extLst>
          </p:nvPr>
        </p:nvGraphicFramePr>
        <p:xfrm>
          <a:off x="66675" y="161925"/>
          <a:ext cx="12068175" cy="552450"/>
        </p:xfrm>
        <a:graphic>
          <a:graphicData uri="http://schemas.openxmlformats.org/drawingml/2006/table">
            <a:tbl>
              <a:tblPr/>
              <a:tblGrid>
                <a:gridCol w="12068175">
                  <a:extLst>
                    <a:ext uri="{9D8B030D-6E8A-4147-A177-3AD203B41FA5}">
                      <a16:colId xmlns:a16="http://schemas.microsoft.com/office/drawing/2014/main" val="608220656"/>
                    </a:ext>
                  </a:extLst>
                </a:gridCol>
              </a:tblGrid>
              <a:tr h="55245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/>
                        <a:t>▷ 품질보증 활동에 대해 명확한 업무 사항을 확인 하기 위해서 각 단계별로 산출물을 작성 </a:t>
                      </a:r>
                    </a:p>
                  </a:txBody>
                  <a:tcPr anchor="ctr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5241794"/>
                  </a:ext>
                </a:extLst>
              </a:tr>
            </a:tbl>
          </a:graphicData>
        </a:graphic>
      </p:graphicFrame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BC140B33-E5EB-4D35-BCB9-25DA9C9315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196197"/>
              </p:ext>
            </p:extLst>
          </p:nvPr>
        </p:nvGraphicFramePr>
        <p:xfrm>
          <a:off x="66675" y="790574"/>
          <a:ext cx="12068175" cy="5972176"/>
        </p:xfrm>
        <a:graphic>
          <a:graphicData uri="http://schemas.openxmlformats.org/drawingml/2006/table">
            <a:tbl>
              <a:tblPr/>
              <a:tblGrid>
                <a:gridCol w="1724025">
                  <a:extLst>
                    <a:ext uri="{9D8B030D-6E8A-4147-A177-3AD203B41FA5}">
                      <a16:colId xmlns:a16="http://schemas.microsoft.com/office/drawing/2014/main" val="2962886153"/>
                    </a:ext>
                  </a:extLst>
                </a:gridCol>
                <a:gridCol w="4552950">
                  <a:extLst>
                    <a:ext uri="{9D8B030D-6E8A-4147-A177-3AD203B41FA5}">
                      <a16:colId xmlns:a16="http://schemas.microsoft.com/office/drawing/2014/main" val="1090972865"/>
                    </a:ext>
                  </a:extLst>
                </a:gridCol>
                <a:gridCol w="3762375">
                  <a:extLst>
                    <a:ext uri="{9D8B030D-6E8A-4147-A177-3AD203B41FA5}">
                      <a16:colId xmlns:a16="http://schemas.microsoft.com/office/drawing/2014/main" val="2835905340"/>
                    </a:ext>
                  </a:extLst>
                </a:gridCol>
                <a:gridCol w="2028825">
                  <a:extLst>
                    <a:ext uri="{9D8B030D-6E8A-4147-A177-3AD203B41FA5}">
                      <a16:colId xmlns:a16="http://schemas.microsoft.com/office/drawing/2014/main" val="3643125572"/>
                    </a:ext>
                  </a:extLst>
                </a:gridCol>
              </a:tblGrid>
              <a:tr h="36195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단 계</a:t>
                      </a:r>
                    </a:p>
                  </a:txBody>
                  <a:tcPr>
                    <a:lnL w="9525" cmpd="sng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mpd="sng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품질보증활동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산출물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시기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mpd="sng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943650"/>
                  </a:ext>
                </a:extLst>
              </a:tr>
              <a:tr h="15773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착수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품질보증 전담조직 구성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표준 및 절차 수립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품질보증활동 계획 수립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표준 및 절차 수립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산출물 품질점검 실시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표준 및 절차 매뉴얼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품질보증활동 계획서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내부 품질감사 계획서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산출물 검토 보고서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착수 보고 후 </a:t>
                      </a:r>
                      <a:r>
                        <a:rPr lang="en-US" altLang="ko-KR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15</a:t>
                      </a:r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일 內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3906150"/>
                  </a:ext>
                </a:extLst>
              </a:tr>
              <a:tr h="201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수행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산출물 품질 점검 실시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프로세스 품질점검 실시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시정조치 활동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산출물 검토 보고서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품질점검결과서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시정조치 결과서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프로젝트 </a:t>
                      </a:r>
                      <a:r>
                        <a:rPr lang="ko-KR" altLang="en-US" sz="1400" dirty="0" err="1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수행시</a:t>
                      </a:r>
                      <a:endParaRPr lang="en-US" altLang="ko-KR" sz="1400" dirty="0">
                        <a:latin typeface="현대하모니 L" panose="02020603020101020101" pitchFamily="18" charset="-127"/>
                        <a:ea typeface="현대하모니 L" panose="02020603020101020101" pitchFamily="18" charset="-127"/>
                      </a:endParaRPr>
                    </a:p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종료 후 </a:t>
                      </a:r>
                      <a:r>
                        <a:rPr lang="en-US" altLang="ko-KR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15</a:t>
                      </a:r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일 內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0270837"/>
                  </a:ext>
                </a:extLst>
              </a:tr>
              <a:tr h="201644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종료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mpd="sng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프로젝트 품질평가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품질평가서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종료 보고 후 </a:t>
                      </a:r>
                      <a:r>
                        <a:rPr lang="en-US" altLang="ko-KR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7</a:t>
                      </a:r>
                      <a:r>
                        <a:rPr lang="ko-KR" altLang="en-US" sz="1400" dirty="0">
                          <a:latin typeface="현대하모니 L" panose="02020603020101020101" pitchFamily="18" charset="-127"/>
                          <a:ea typeface="현대하모니 L" panose="02020603020101020101" pitchFamily="18" charset="-127"/>
                        </a:rPr>
                        <a:t>일 內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4951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996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88</Words>
  <Application>Microsoft Office PowerPoint</Application>
  <PresentationFormat>와이드스크린</PresentationFormat>
  <Paragraphs>29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현대하모니 L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상규</dc:creator>
  <cp:lastModifiedBy>김 상규</cp:lastModifiedBy>
  <cp:revision>1</cp:revision>
  <dcterms:created xsi:type="dcterms:W3CDTF">2022-04-05T01:31:20Z</dcterms:created>
  <dcterms:modified xsi:type="dcterms:W3CDTF">2022-04-05T01:37:28Z</dcterms:modified>
</cp:coreProperties>
</file>