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굴림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굴림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Tahoma"/>
              </a:rPr>
              <a:t>마스터 제목 스타일 편집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24A3A19-192B-4276-B1D4-FE3B9617EB45}" type="datetime">
              <a:rPr b="0" lang="en-US" sz="1200" spc="-1" strike="noStrike">
                <a:solidFill>
                  <a:srgbClr val="8b8b8b"/>
                </a:solidFill>
                <a:latin typeface="Tahoma"/>
              </a:rPr>
              <a:t>6/2/21</a:t>
            </a:fld>
            <a:endParaRPr b="0" lang="en-US" sz="1200" spc="-1" strike="noStrike">
              <a:latin typeface="바탕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바탕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844CE3C-07AF-4779-8719-7A0A403D88A4}" type="slidenum">
              <a:rPr b="0" lang="en-US" sz="1200" spc="-1" strike="noStrike">
                <a:solidFill>
                  <a:srgbClr val="8b8b8b"/>
                </a:solidFill>
                <a:latin typeface="Tahoma"/>
              </a:rPr>
              <a:t>1</a:t>
            </a:fld>
            <a:endParaRPr b="0" lang="en-US" sz="1200" spc="-1" strike="noStrike">
              <a:latin typeface="바탕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ahoma"/>
              </a:rPr>
              <a:t>개요 텍스트의 서식을 편집하려면 클릭하십시오</a:t>
            </a:r>
            <a:endParaRPr b="0" lang="en-US" sz="2800" spc="-1" strike="noStrike">
              <a:solidFill>
                <a:srgbClr val="000000"/>
              </a:solidFill>
              <a:latin typeface="Tahom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2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번째 개요 수준</a:t>
            </a:r>
            <a:endParaRPr b="0" lang="en-US" sz="2000" spc="-1" strike="noStrike">
              <a:solidFill>
                <a:srgbClr val="000000"/>
              </a:solidFill>
              <a:latin typeface="Tahom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3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번째 개요 수준</a:t>
            </a:r>
            <a:endParaRPr b="0" lang="en-US" sz="1800" spc="-1" strike="noStrike">
              <a:solidFill>
                <a:srgbClr val="000000"/>
              </a:solidFill>
              <a:latin typeface="Tahom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4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번째 개요 수준</a:t>
            </a:r>
            <a:endParaRPr b="0" lang="en-US" sz="1800" spc="-1" strike="noStrike">
              <a:solidFill>
                <a:srgbClr val="000000"/>
              </a:solidFill>
              <a:latin typeface="Tahom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5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번째 개요 수준</a:t>
            </a:r>
            <a:endParaRPr b="0" lang="en-US" sz="2000" spc="-1" strike="noStrike">
              <a:solidFill>
                <a:srgbClr val="000000"/>
              </a:solidFill>
              <a:latin typeface="Tahom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6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번째 개요 수준</a:t>
            </a:r>
            <a:endParaRPr b="0" lang="en-US" sz="2000" spc="-1" strike="noStrike">
              <a:solidFill>
                <a:srgbClr val="000000"/>
              </a:solidFill>
              <a:latin typeface="Tahom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7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번째 개요 수준</a:t>
            </a:r>
            <a:endParaRPr b="0" lang="en-US" sz="20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76840" y="302040"/>
            <a:ext cx="3875400" cy="62028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US" sz="3200" spc="-301" strike="noStrike">
                <a:solidFill>
                  <a:srgbClr val="ffffff"/>
                </a:solidFill>
                <a:latin typeface="Tahoma"/>
              </a:rPr>
              <a:t>지혜를 얻는 방법이란</a:t>
            </a:r>
            <a:r>
              <a:rPr b="1" lang="en-US" sz="3200" spc="-301" strike="noStrike">
                <a:solidFill>
                  <a:srgbClr val="ffffff"/>
                </a:solidFill>
                <a:latin typeface="Tahoma"/>
              </a:rPr>
              <a:t>?</a:t>
            </a:r>
            <a:endParaRPr b="0" lang="en-US" sz="3200" spc="-1" strike="noStrike">
              <a:latin typeface="굴림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188680" y="2160000"/>
            <a:ext cx="3858480" cy="136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굴림"/>
              </a:rPr>
              <a:t>“</a:t>
            </a:r>
            <a:r>
              <a:rPr b="1" lang="en-US" sz="3200" spc="-1" strike="noStrike">
                <a:solidFill>
                  <a:srgbClr val="ff0000"/>
                </a:solidFill>
                <a:latin typeface="굴림"/>
              </a:rPr>
              <a:t>지혜</a:t>
            </a:r>
            <a:r>
              <a:rPr b="0" lang="en-US" sz="2800" spc="-1" strike="noStrike">
                <a:solidFill>
                  <a:srgbClr val="000000"/>
                </a:solidFill>
                <a:latin typeface="굴림"/>
              </a:rPr>
              <a:t>는 학교에서 배우는 것이 아니라 평생 노력해 얻는 것이다</a:t>
            </a:r>
            <a:r>
              <a:rPr b="0" lang="en-US" sz="2800" spc="-1" strike="noStrike">
                <a:solidFill>
                  <a:srgbClr val="000000"/>
                </a:solidFill>
                <a:latin typeface="굴림"/>
              </a:rPr>
              <a:t>.”</a:t>
            </a:r>
            <a:endParaRPr b="0" lang="en-US" sz="2800" spc="-1" strike="noStrike">
              <a:latin typeface="굴림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5040000" y="3838320"/>
            <a:ext cx="4101120" cy="228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굴림"/>
                <a:ea typeface="Gadugi"/>
              </a:rPr>
              <a:t>“</a:t>
            </a:r>
            <a:r>
              <a:rPr b="1" lang="en-US" sz="3200" spc="-1" strike="noStrike">
                <a:solidFill>
                  <a:srgbClr val="ff0000"/>
                </a:solidFill>
                <a:latin typeface="굴림"/>
                <a:ea typeface="Gadugi"/>
              </a:rPr>
              <a:t>Wisdom</a:t>
            </a:r>
            <a:r>
              <a:rPr b="0" lang="en-US" sz="2800" spc="-1" strike="noStrike">
                <a:solidFill>
                  <a:srgbClr val="000000"/>
                </a:solidFill>
                <a:latin typeface="굴림"/>
                <a:ea typeface="Gadugi"/>
              </a:rPr>
              <a:t> is not a product of schooling, but of the life- long attempt to </a:t>
            </a:r>
            <a:endParaRPr b="0" lang="en-US" sz="2800" spc="-1" strike="noStrike">
              <a:latin typeface="굴림"/>
            </a:endParaRPr>
          </a:p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굴림"/>
                <a:ea typeface="Gadugi"/>
              </a:rPr>
              <a:t>acquire it.</a:t>
            </a:r>
            <a:r>
              <a:rPr b="0" lang="en-US" sz="2800" spc="-1" strike="noStrike">
                <a:solidFill>
                  <a:srgbClr val="000000"/>
                </a:solidFill>
                <a:latin typeface="굴림"/>
              </a:rPr>
              <a:t>”</a:t>
            </a:r>
            <a:endParaRPr b="0" lang="en-US" sz="2800" spc="-1" strike="noStrike">
              <a:latin typeface="굴림"/>
            </a:endParaRPr>
          </a:p>
        </p:txBody>
      </p:sp>
      <p:pic>
        <p:nvPicPr>
          <p:cNvPr id="44" name="" descr=""/>
          <p:cNvPicPr/>
          <p:nvPr/>
        </p:nvPicPr>
        <p:blipFill>
          <a:blip r:embed="rId1">
            <a:alphaModFix amt="0"/>
          </a:blip>
          <a:stretch/>
        </p:blipFill>
        <p:spPr>
          <a:xfrm>
            <a:off x="226800" y="1814400"/>
            <a:ext cx="4813200" cy="3985200"/>
          </a:xfrm>
          <a:prstGeom prst="rect">
            <a:avLst/>
          </a:prstGeom>
          <a:ln>
            <a:noFill/>
          </a:ln>
        </p:spPr>
      </p:pic>
      <p:sp>
        <p:nvSpPr>
          <p:cNvPr id="45" name="CustomShape 4"/>
          <p:cNvSpPr/>
          <p:nvPr/>
        </p:nvSpPr>
        <p:spPr>
          <a:xfrm>
            <a:off x="226800" y="5040000"/>
            <a:ext cx="4813200" cy="73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Tahoma"/>
              </a:rPr>
              <a:t>알버트 아인슈타인</a:t>
            </a:r>
            <a:r>
              <a:rPr b="0" lang="en-US" sz="1600" spc="-1" strike="noStrike">
                <a:solidFill>
                  <a:srgbClr val="ffffff"/>
                </a:solidFill>
                <a:latin typeface="Tahoma"/>
                <a:ea typeface="Tahoma"/>
              </a:rPr>
              <a:t>(Albert Einstein, 1879~1955)</a:t>
            </a:r>
            <a:endParaRPr b="0" lang="en-US" sz="1600" spc="-1" strike="noStrike">
              <a:latin typeface="굴림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 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: 1921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년 노벨물리학상 수상</a:t>
            </a:r>
            <a:endParaRPr b="0" lang="en-US" sz="1400" spc="-1" strike="noStrike">
              <a:latin typeface="굴림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 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: 1916</a:t>
            </a:r>
            <a:r>
              <a:rPr b="0" lang="en-US" sz="1400" spc="-1" strike="noStrike">
                <a:solidFill>
                  <a:srgbClr val="ffffff"/>
                </a:solidFill>
                <a:latin typeface="Tahoma"/>
                <a:ea typeface="Tahoma"/>
              </a:rPr>
              <a:t>년 일반상대성이론 발표</a:t>
            </a:r>
            <a:endParaRPr b="0" lang="en-US" sz="1400" spc="-1" strike="noStrike">
              <a:latin typeface="굴림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226800" y="1814400"/>
            <a:ext cx="4813200" cy="3956400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ffffff"/>
              </a:gs>
            </a:gsLst>
            <a:lin ang="36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6"/>
          <p:cNvSpPr/>
          <p:nvPr/>
        </p:nvSpPr>
        <p:spPr>
          <a:xfrm rot="10786200">
            <a:off x="6829560" y="1558080"/>
            <a:ext cx="597960" cy="275760"/>
          </a:xfrm>
          <a:custGeom>
            <a:avLst/>
            <a:gdLst/>
            <a:ahLst/>
            <a:rect l="0" t="0" r="r" b="b"/>
            <a:pathLst>
              <a:path w="1663" h="768">
                <a:moveTo>
                  <a:pt x="819" y="0"/>
                </a:moveTo>
                <a:lnTo>
                  <a:pt x="1662" y="767"/>
                </a:lnTo>
                <a:lnTo>
                  <a:pt x="0" y="767"/>
                </a:lnTo>
                <a:lnTo>
                  <a:pt x="819" y="0"/>
                </a:lnTo>
              </a:path>
            </a:pathLst>
          </a:custGeom>
          <a:gradFill rotWithShape="0">
            <a:gsLst>
              <a:gs pos="0">
                <a:srgbClr val="dddddd"/>
              </a:gs>
              <a:gs pos="100000">
                <a:srgbClr val="ffffff"/>
              </a:gs>
            </a:gsLst>
            <a:lin ang="3600000"/>
          </a:gra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7"/>
          <p:cNvSpPr/>
          <p:nvPr/>
        </p:nvSpPr>
        <p:spPr>
          <a:xfrm>
            <a:off x="6768000" y="6284160"/>
            <a:ext cx="648000" cy="339840"/>
          </a:xfrm>
          <a:custGeom>
            <a:avLst/>
            <a:gdLst/>
            <a:ahLst/>
            <a:rect l="0" t="0" r="r" b="b"/>
            <a:pathLst>
              <a:path w="1801" h="945">
                <a:moveTo>
                  <a:pt x="900" y="0"/>
                </a:moveTo>
                <a:lnTo>
                  <a:pt x="1800" y="944"/>
                </a:lnTo>
                <a:lnTo>
                  <a:pt x="0" y="944"/>
                </a:lnTo>
                <a:lnTo>
                  <a:pt x="900" y="0"/>
                </a:lnTo>
              </a:path>
            </a:pathLst>
          </a:custGeom>
          <a:gradFill rotWithShape="0">
            <a:gsLst>
              <a:gs pos="0">
                <a:srgbClr val="dddddd"/>
              </a:gs>
              <a:gs pos="100000">
                <a:srgbClr val="ffffff"/>
              </a:gs>
            </a:gsLst>
            <a:lin ang="3600000"/>
          </a:gra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Application>Trio_Office/6.2.8.2$Windows_x86 LibreOffice_project/</Application>
  <Words>54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2016-11-08T04:55:45Z</dcterms:created>
  <dc:creator>LEE</dc:creator>
  <dc:description/>
  <dc:language>ko-KR</dc:language>
  <cp:lastModifiedBy/>
  <dcterms:modified xsi:type="dcterms:W3CDTF">2021-06-02T20:26:12Z</dcterms:modified>
  <cp:revision>6</cp:revision>
  <dc:subject/>
  <dc:title>PowerPoint 프레젠테이션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화면 슬라이드 쇼(4:3)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