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84" d="100"/>
          <a:sy n="84" d="100"/>
        </p:scale>
        <p:origin x="4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5/5/2021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5/5/2021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6457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5-May-21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  <p:sp>
        <p:nvSpPr>
          <p:cNvPr id="11" name="화살표: 갈매기형 수장 10">
            <a:extLst>
              <a:ext uri="{FF2B5EF4-FFF2-40B4-BE49-F238E27FC236}">
                <a16:creationId xmlns:a16="http://schemas.microsoft.com/office/drawing/2014/main" id="{1D9E20AF-5030-4146-A2D3-743D1D404C9D}"/>
              </a:ext>
            </a:extLst>
          </p:cNvPr>
          <p:cNvSpPr/>
          <p:nvPr userDrawn="1"/>
        </p:nvSpPr>
        <p:spPr>
          <a:xfrm flipV="1">
            <a:off x="888023" y="817685"/>
            <a:ext cx="374400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와이드스크린</PresentationFormat>
  <Paragraphs>27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2021-05-05T11:07:01Z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