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790" autoAdjust="0"/>
  </p:normalViewPr>
  <p:slideViewPr>
    <p:cSldViewPr snapToGrid="0">
      <p:cViewPr varScale="1">
        <p:scale>
          <a:sx n="78" d="100"/>
          <a:sy n="78" d="100"/>
        </p:scale>
        <p:origin x="102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7606224"/>
        <c:axId val="359295344"/>
      </c:barChart>
      <c:catAx>
        <c:axId val="35760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9295344"/>
        <c:crosses val="autoZero"/>
        <c:auto val="1"/>
        <c:lblAlgn val="ctr"/>
        <c:lblOffset val="100"/>
        <c:noMultiLvlLbl val="0"/>
      </c:catAx>
      <c:valAx>
        <c:axId val="35929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760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 dirty="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 dirty="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 custLinFactNeighborX="-1718" custLinFactNeighborY="155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 custLinFactNeighborY="240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 custLinFactNeighborY="240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0" y="1807292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502" y="1807292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81608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81608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81608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81608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5/20/2021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5/20/2021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56E0B58A-B3D2-41BC-A594-FDFE7E326DA1}" type="datetime5">
              <a:rPr lang="en-US" altLang="ko-KR" smtClean="0"/>
              <a:t>20-May-21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BE74A250-68BD-4E0E-99A0-971A3D75BFBB}" type="datetime5">
              <a:rPr lang="en-US" altLang="ko-KR" smtClean="0"/>
              <a:t>20-May-21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4A34FAD1-EE89-4848-A73D-2B3C8D9BDB67}" type="datetime5">
              <a:rPr lang="en-US" altLang="ko-KR" smtClean="0"/>
              <a:t>20-May-21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6768397-7DA4-436C-B079-34A9791DE3E6}" type="datetime5">
              <a:rPr lang="en-US" altLang="ko-KR" smtClean="0"/>
              <a:t>20-May-21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5B6C8C24-DA48-4CAE-9483-927C7B9F14CE}" type="datetime5">
              <a:rPr lang="en-US" altLang="ko-KR" smtClean="0"/>
              <a:t>20-May-21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BBF4059C-A86E-4ADA-BAEE-D02CC02886BA}" type="datetime5">
              <a:rPr lang="en-US" altLang="ko-KR" smtClean="0"/>
              <a:t>20-May-21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0F9D5F75-50CA-4D99-8CE6-998E8AC4215B}" type="slidenum">
              <a:rPr lang="en-US" altLang="ko-KR" smtClean="0"/>
              <a:pPr/>
              <a:t>‹#›</a:t>
            </a:fld>
            <a:fld id="{EE6BC5F7-588E-445E-8A05-BB8B7F0205CC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  <p:sp>
        <p:nvSpPr>
          <p:cNvPr id="10" name="갈매기형 수장 9"/>
          <p:cNvSpPr/>
          <p:nvPr userDrawn="1"/>
        </p:nvSpPr>
        <p:spPr>
          <a:xfrm>
            <a:off x="920999" y="787201"/>
            <a:ext cx="374400" cy="381600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프레젠터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 역량 분석 기준</a:t>
            </a:r>
            <a:endParaRPr lang="ko-KR" dirty="0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 err="1"/>
              <a:t>논리구조의</a:t>
            </a:r>
            <a:r>
              <a:rPr lang="ko-KR" altLang="en-US" dirty="0"/>
              <a:t> 구성 수준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시각적 효과의 활용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텍스트의 </a:t>
            </a:r>
            <a:r>
              <a:rPr lang="ko-KR" altLang="en-US" dirty="0" err="1"/>
              <a:t>크기</a:t>
            </a:r>
            <a:r>
              <a:rPr lang="ko-KR" altLang="en-US" sz="1600" dirty="0" err="1"/>
              <a:t>영문</a:t>
            </a:r>
            <a:r>
              <a:rPr lang="ko-KR" altLang="en-US" sz="1600" dirty="0"/>
              <a:t> </a:t>
            </a:r>
            <a:r>
              <a:rPr lang="en-US" altLang="ko-KR" sz="1600" dirty="0"/>
              <a:t>16pt, </a:t>
            </a:r>
            <a:r>
              <a:rPr lang="ko-KR" altLang="en-US" sz="1600" dirty="0"/>
              <a:t>한글 </a:t>
            </a:r>
            <a:r>
              <a:rPr lang="en-US" altLang="ko-KR" sz="1600" dirty="0"/>
              <a:t>18pt </a:t>
            </a:r>
            <a:r>
              <a:rPr lang="ko-KR" altLang="en-US" sz="1600" dirty="0"/>
              <a:t>이상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다음 내용으로 부드럽게 이어나가기 위한 </a:t>
            </a:r>
            <a:r>
              <a:rPr lang="ko-KR" altLang="en-US" dirty="0" err="1"/>
              <a:t>브릿지</a:t>
            </a:r>
            <a:r>
              <a:rPr lang="ko-KR" altLang="en-US" dirty="0"/>
              <a:t> </a:t>
            </a:r>
            <a:r>
              <a:rPr lang="ko-KR" altLang="en-US" dirty="0" err="1"/>
              <a:t>멘트의</a:t>
            </a:r>
            <a:r>
              <a:rPr lang="ko-KR" altLang="en-US" dirty="0"/>
              <a:t> 사용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청중과의 호흡을 위한 장치 마련</a:t>
            </a:r>
            <a:endParaRPr lang="en-US" alt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발표자별 프레젠테이션 주제</a:t>
            </a:r>
            <a:endParaRPr lang="ko-KR"/>
          </a:p>
        </p:txBody>
      </p:sp>
      <p:sp>
        <p:nvSpPr>
          <p:cNvPr id="7" name="내용 개체 틀 2"/>
          <p:cNvSpPr>
            <a:spLocks noGrp="1"/>
          </p:cNvSpPr>
          <p:nvPr>
            <p:ph sz="half" idx="1"/>
          </p:nvPr>
        </p:nvSpPr>
        <p:spPr>
          <a:xfrm>
            <a:off x="1295400" y="2049516"/>
            <a:ext cx="9601200" cy="412268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유럽 경제위기가 자사에 미치는 영향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기업 이미지 재고를 위한 방안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신뢰도 상승을 위한 홍보 전략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동아시아 마켓을 공략하는 프로모션 안</a:t>
            </a:r>
            <a:endParaRPr 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8050156"/>
              </p:ext>
            </p:extLst>
          </p:nvPr>
        </p:nvGraphicFramePr>
        <p:xfrm>
          <a:off x="1295400" y="1803862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1919646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96</Words>
  <Application>Microsoft Office PowerPoint</Application>
  <PresentationFormat>와이드스크린</PresentationFormat>
  <Paragraphs>31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HY견고딕</vt:lpstr>
      <vt:lpstr>맑은 고딕</vt:lpstr>
      <vt:lpstr>Arial</vt:lpstr>
      <vt:lpstr>Book Antiqua</vt:lpstr>
      <vt:lpstr>Wingdings</vt:lpstr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2013-08-07T04:47:24Z</dcterms:created>
  <dcterms:modified xsi:type="dcterms:W3CDTF">2021-05-20T09:19:13Z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