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>
        <p:scale>
          <a:sx n="116" d="100"/>
          <a:sy n="116" d="100"/>
        </p:scale>
        <p:origin x="-6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0860032"/>
        <c:axId val="51252608"/>
      </c:barChart>
      <c:catAx>
        <c:axId val="5086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51252608"/>
        <c:crosses val="autoZero"/>
        <c:auto val="1"/>
        <c:lblAlgn val="ctr"/>
        <c:lblOffset val="100"/>
        <c:noMultiLvlLbl val="0"/>
      </c:catAx>
      <c:valAx>
        <c:axId val="51252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5086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5/13/2021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5/13/2021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057607A5-134C-4130-8B3A-C414A4701F42}" type="datetime1">
              <a:rPr lang="ko-KR" altLang="en-US" smtClean="0"/>
              <a:t>2021-05-13</a:t>
            </a:fld>
            <a:endParaRPr lang="ko-KR" altLang="en-US" dirty="0"/>
          </a:p>
        </p:txBody>
      </p:sp>
      <p:sp>
        <p:nvSpPr>
          <p:cNvPr id="8" name="화살표: 갈매기형 수장 7">
            <a:extLst>
              <a:ext uri="{FF2B5EF4-FFF2-40B4-BE49-F238E27FC236}">
                <a16:creationId xmlns:a16="http://schemas.microsoft.com/office/drawing/2014/main" xmlns="" id="{5FA61EF7-D343-4AB7-8717-BF640E5FBC3C}"/>
              </a:ext>
            </a:extLst>
          </p:cNvPr>
          <p:cNvSpPr/>
          <p:nvPr userDrawn="1"/>
        </p:nvSpPr>
        <p:spPr>
          <a:xfrm>
            <a:off x="921000" y="773559"/>
            <a:ext cx="374400" cy="3816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FB44CC27-90B5-4C9C-A0F1-2B7059FB63CB}" type="datetime1">
              <a:rPr lang="ko-KR" altLang="en-US" smtClean="0"/>
              <a:t>2021-05-13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5891C707-8C24-40D3-892E-977D6C131F95}" type="datetime1">
              <a:rPr lang="ko-KR" altLang="en-US" smtClean="0"/>
              <a:t>2021-05-13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06085F5-26D9-455F-BF89-4236D1497309}" type="datetime1">
              <a:rPr lang="ko-KR" altLang="en-US" smtClean="0"/>
              <a:t>2021-05-13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FFA32B6-52D2-46F3-9C0D-19C0F3C79627}" type="datetime1">
              <a:rPr lang="ko-KR" altLang="en-US" smtClean="0"/>
              <a:t>2021-05-13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B37B516-189E-422A-B586-E52B86365FBB}" type="datetime1">
              <a:rPr lang="ko-KR" altLang="en-US" smtClean="0"/>
              <a:t>2021-05-13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/>
          <a:lstStyle/>
          <a:p>
            <a:r>
              <a:rPr lang="ko-KR" altLang="en-US"/>
              <a:t>프레젠테이션 컨설팅</a:t>
            </a:r>
            <a:endParaRPr lang="ko-KR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>
            <a:normAutofit/>
          </a:bodyPr>
          <a:lstStyle/>
          <a:p>
            <a:r>
              <a:rPr lang="ko-KR" altLang="en-US"/>
              <a:t>▶㈜</a:t>
            </a:r>
            <a:r>
              <a:rPr lang="en-US" altLang="ko-KR"/>
              <a:t>OOOO</a:t>
            </a:r>
            <a:r>
              <a:rPr lang="ko-KR" altLang="en-US"/>
              <a:t> 발표 클리닉 레포트</a:t>
            </a:r>
            <a:endParaRPr lang="ko-KR" dirty="0"/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/>
        </p:blipFill>
        <p:spPr>
          <a:xfrm>
            <a:off x="6743703" y="0"/>
            <a:ext cx="5448297" cy="6858000"/>
          </a:xfrm>
        </p:spPr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8A4CDBDB-9444-4277-9575-F355551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5" name="화살표: 갈매기형 수장 4">
            <a:extLst>
              <a:ext uri="{FF2B5EF4-FFF2-40B4-BE49-F238E27FC236}">
                <a16:creationId xmlns:a16="http://schemas.microsoft.com/office/drawing/2014/main" xmlns="" id="{C9BC7C61-B1A5-413C-8C63-436E7B8CFA66}"/>
              </a:ext>
            </a:extLst>
          </p:cNvPr>
          <p:cNvSpPr/>
          <p:nvPr/>
        </p:nvSpPr>
        <p:spPr>
          <a:xfrm>
            <a:off x="921000" y="773559"/>
            <a:ext cx="374400" cy="3816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xmlns="" id="{1CFC952B-5204-41E0-BCCF-59864A263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xmlns="" id="{9ED05169-BA55-45BD-9EA5-2C07806F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xmlns="" id="{B168ED64-654C-408C-A443-9A83BB345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95</Words>
  <Application>Microsoft Office PowerPoint</Application>
  <PresentationFormat>사용자 지정</PresentationFormat>
  <Paragraphs>30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2013-08-07T04:47:24Z</dcterms:created>
  <dcterms:modified xsi:type="dcterms:W3CDTF">2021-05-13T05:14:58Z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