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3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599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02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29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84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520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665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109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707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681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787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881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BEFEF-08A1-47B0-9CF3-7CCF18483B5E}" type="datetimeFigureOut">
              <a:rPr lang="ko-KR" altLang="en-US" smtClean="0"/>
              <a:t>2021-05-02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902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직사각형 1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457206" y="176984"/>
            <a:ext cx="585511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Global </a:t>
            </a:r>
            <a:r>
              <a:rPr lang="en-US" altLang="ko-KR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Markets of Smart Device</a:t>
            </a:r>
            <a:endParaRPr lang="ko-KR" altLang="en-US" sz="28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7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75" y="1276561"/>
            <a:ext cx="10753200" cy="533179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145" y="1967244"/>
            <a:ext cx="896400" cy="896400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111" y="2371200"/>
            <a:ext cx="896400" cy="896400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701" y="4683158"/>
            <a:ext cx="896400" cy="896400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691" y="2726663"/>
            <a:ext cx="896400" cy="896400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7212" y="4984677"/>
            <a:ext cx="896400" cy="89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37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5</Words>
  <Application>Microsoft Office PowerPoint</Application>
  <PresentationFormat>와이드스크린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Tahoma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master</cp:lastModifiedBy>
  <cp:revision>3</cp:revision>
  <dcterms:created xsi:type="dcterms:W3CDTF">2016-11-06T17:28:27Z</dcterms:created>
  <dcterms:modified xsi:type="dcterms:W3CDTF">2021-05-02T08:39:41Z</dcterms:modified>
</cp:coreProperties>
</file>