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457206" y="176984"/>
            <a:ext cx="585511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</a:t>
            </a:r>
            <a:r>
              <a:rPr lang="en-US" altLang="ko-K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75" y="1276561"/>
            <a:ext cx="10753200" cy="533179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145" y="1967244"/>
            <a:ext cx="896400" cy="8964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111" y="2371200"/>
            <a:ext cx="896400" cy="8964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701" y="4683158"/>
            <a:ext cx="896400" cy="8964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691" y="2726663"/>
            <a:ext cx="896400" cy="89640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7212" y="4984677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master</cp:lastModifiedBy>
  <cp:revision>3</cp:revision>
  <dcterms:created xsi:type="dcterms:W3CDTF">2016-11-06T17:28:27Z</dcterms:created>
  <dcterms:modified xsi:type="dcterms:W3CDTF">2021-05-02T08:39:41Z</dcterms:modified>
</cp:coreProperties>
</file>