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>
        <p:scale>
          <a:sx n="70" d="100"/>
          <a:sy n="70" d="100"/>
        </p:scale>
        <p:origin x="-316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2726144"/>
        <c:axId val="139330112"/>
      </c:barChart>
      <c:catAx>
        <c:axId val="14272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39330112"/>
        <c:crosses val="autoZero"/>
        <c:auto val="1"/>
        <c:lblAlgn val="ctr"/>
        <c:lblOffset val="100"/>
        <c:noMultiLvlLbl val="0"/>
      </c:catAx>
      <c:valAx>
        <c:axId val="13933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4272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6/16/2021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6/16/2021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16-Jun-21</a:t>
            </a:fld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85758" y="891706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noFill/>
              </a:ln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논리구조의 구성 수준</a:t>
            </a:r>
            <a:endParaRPr lang="en-US" altLang="ko-KR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시각적 효과의 활용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en-US" altLang="ko-KR" sz="160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다음 내용으로 부드럽게 이어나가기 위한 브릿지 멘트의 사용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  <p:sp>
        <p:nvSpPr>
          <p:cNvPr id="4" name="갈매기형 수장 3"/>
          <p:cNvSpPr/>
          <p:nvPr/>
        </p:nvSpPr>
        <p:spPr>
          <a:xfrm>
            <a:off x="948896" y="858994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사용자 지정</PresentationFormat>
  <Paragraphs>27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2021-06-16T05:36:21Z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