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790" autoAdjust="0"/>
  </p:normalViewPr>
  <p:slideViewPr>
    <p:cSldViewPr snapToGrid="0">
      <p:cViewPr>
        <p:scale>
          <a:sx n="70" d="100"/>
          <a:sy n="70" d="100"/>
        </p:scale>
        <p:origin x="-316" y="-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2726144"/>
        <c:axId val="139330112"/>
      </c:barChart>
      <c:catAx>
        <c:axId val="14272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139330112"/>
        <c:crosses val="autoZero"/>
        <c:auto val="1"/>
        <c:lblAlgn val="ctr"/>
        <c:lblOffset val="100"/>
        <c:noMultiLvlLbl val="0"/>
      </c:catAx>
      <c:valAx>
        <c:axId val="139330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14272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6/16/2021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6/16/2021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16-Jun-21</a:t>
            </a:fld>
            <a:endParaRPr lang="ko-KR" altLang="en-US" dirty="0"/>
          </a:p>
        </p:txBody>
      </p:sp>
      <p:sp>
        <p:nvSpPr>
          <p:cNvPr id="4" name="갈매기형 수장 3"/>
          <p:cNvSpPr/>
          <p:nvPr userDrawn="1"/>
        </p:nvSpPr>
        <p:spPr>
          <a:xfrm>
            <a:off x="885758" y="891706"/>
            <a:ext cx="374400" cy="38160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noFill/>
              </a:ln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16-Jun-21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16-Jun-21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프레젠터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역량 분석 기준</a:t>
            </a:r>
            <a:endParaRPr lang="ko-KR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논리구조의 구성 수준</a:t>
            </a:r>
            <a:endParaRPr lang="en-US" altLang="ko-KR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시각적 효과의 활용</a:t>
            </a:r>
            <a:endParaRPr lang="en-US" altLang="ko-KR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텍스트의 크기</a:t>
            </a:r>
            <a:r>
              <a:rPr lang="ko-KR" altLang="en-US" sz="1600"/>
              <a:t>영문 </a:t>
            </a:r>
            <a:r>
              <a:rPr lang="en-US" altLang="ko-KR" sz="1600"/>
              <a:t>16pt, </a:t>
            </a:r>
            <a:r>
              <a:rPr lang="ko-KR" altLang="en-US" sz="1600"/>
              <a:t>한글 </a:t>
            </a:r>
            <a:r>
              <a:rPr lang="en-US" altLang="ko-KR" sz="1600"/>
              <a:t>18pt </a:t>
            </a:r>
            <a:r>
              <a:rPr lang="ko-KR" altLang="en-US" sz="1600"/>
              <a:t>이상</a:t>
            </a:r>
            <a:endParaRPr lang="en-US" altLang="ko-KR" sz="160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다음 내용으로 부드럽게 이어나가기 위한 브릿지 멘트의 사용</a:t>
            </a:r>
            <a:endParaRPr lang="en-US" altLang="ko-KR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청중과의 호흡을 위한 장치 마련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발표자별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프레젠테이션 주제</a:t>
            </a:r>
            <a:endParaRPr lang="ko-KR" dirty="0"/>
          </a:p>
        </p:txBody>
      </p:sp>
      <p:sp>
        <p:nvSpPr>
          <p:cNvPr id="7" name="내용 개체 틀 2"/>
          <p:cNvSpPr>
            <a:spLocks noGrp="1"/>
          </p:cNvSpPr>
          <p:nvPr>
            <p:ph sz="half" idx="1"/>
          </p:nvPr>
        </p:nvSpPr>
        <p:spPr>
          <a:xfrm>
            <a:off x="1295400" y="2049516"/>
            <a:ext cx="9601200" cy="412268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유럽 경제위기가 자사에 미치는 영향</a:t>
            </a:r>
            <a:endParaRPr lang="en-US" altLang="ko-KR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기업 이미지 재고를 위한 방안</a:t>
            </a:r>
            <a:endParaRPr lang="en-US" altLang="ko-KR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신뢰도 상승을 위한 홍보 전략</a:t>
            </a:r>
            <a:endParaRPr lang="en-US" altLang="ko-KR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동아시아 마켓을 공략하는 프로모션 안</a:t>
            </a:r>
            <a:endParaRPr lang="ko-KR" dirty="0"/>
          </a:p>
        </p:txBody>
      </p:sp>
      <p:sp>
        <p:nvSpPr>
          <p:cNvPr id="4" name="갈매기형 수장 3"/>
          <p:cNvSpPr/>
          <p:nvPr/>
        </p:nvSpPr>
        <p:spPr>
          <a:xfrm>
            <a:off x="948896" y="858994"/>
            <a:ext cx="374400" cy="38160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92</Words>
  <Application>Microsoft Office PowerPoint</Application>
  <PresentationFormat>사용자 지정</PresentationFormat>
  <Paragraphs>27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2013-08-07T04:47:24Z</dcterms:created>
  <dcterms:modified xsi:type="dcterms:W3CDTF">2021-06-16T05:36:21Z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