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5993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502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1290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843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520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665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109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7072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681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7875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881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BEFEF-08A1-47B0-9CF3-7CCF18483B5E}" type="datetimeFigureOut">
              <a:rPr lang="ko-KR" altLang="en-US" smtClean="0"/>
              <a:t>2021-05-04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9029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직사각형 1">
            <a:extLst>
              <a:ext uri="{FF2B5EF4-FFF2-40B4-BE49-F238E27FC236}">
                <a16:creationId xmlns:a16="http://schemas.microsoft.com/office/drawing/2014/main" id="{849C827C-4803-48E5-B725-8EC4753DA0D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61FAE5-7DE2-42D0-A3D2-0EBDAFCF885A}"/>
              </a:ext>
            </a:extLst>
          </p:cNvPr>
          <p:cNvSpPr txBox="1"/>
          <p:nvPr/>
        </p:nvSpPr>
        <p:spPr>
          <a:xfrm>
            <a:off x="381000" y="209550"/>
            <a:ext cx="5905500" cy="52322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Global Markets of Smart Device</a:t>
            </a:r>
            <a:endParaRPr lang="ko-KR" altLang="en-US" sz="28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그림 4" descr="지도이(가) 표시된 사진&#10;&#10;자동 생성된 설명">
            <a:extLst>
              <a:ext uri="{FF2B5EF4-FFF2-40B4-BE49-F238E27FC236}">
                <a16:creationId xmlns:a16="http://schemas.microsoft.com/office/drawing/2014/main" id="{5122DA60-3948-458D-B667-69484317033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596" y="1170920"/>
            <a:ext cx="10752807" cy="533160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8" name="그림 7" descr="텍스트, 노트북이(가) 표시된 사진&#10;&#10;자동 생성된 설명">
            <a:extLst>
              <a:ext uri="{FF2B5EF4-FFF2-40B4-BE49-F238E27FC236}">
                <a16:creationId xmlns:a16="http://schemas.microsoft.com/office/drawing/2014/main" id="{E4DE3B5C-F8CB-45C9-BE9D-833657CB4A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4764" y="1827750"/>
            <a:ext cx="896400" cy="896400"/>
          </a:xfrm>
          <a:prstGeom prst="rect">
            <a:avLst/>
          </a:prstGeom>
        </p:spPr>
      </p:pic>
      <p:pic>
        <p:nvPicPr>
          <p:cNvPr id="10" name="그림 9" descr="텍스트, 클립아트이(가) 표시된 사진&#10;&#10;자동 생성된 설명">
            <a:extLst>
              <a:ext uri="{FF2B5EF4-FFF2-40B4-BE49-F238E27FC236}">
                <a16:creationId xmlns:a16="http://schemas.microsoft.com/office/drawing/2014/main" id="{BF103082-2457-4DA7-988A-E84ADE221A7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925" y="2275950"/>
            <a:ext cx="896400" cy="896400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8DA11CD7-A9D9-49B0-857E-23852A0FDC3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4725" y="4586250"/>
            <a:ext cx="896400" cy="896400"/>
          </a:xfrm>
          <a:prstGeom prst="rect">
            <a:avLst/>
          </a:prstGeom>
        </p:spPr>
      </p:pic>
      <p:pic>
        <p:nvPicPr>
          <p:cNvPr id="14" name="그림 13" descr="텍스트, 클립아트이(가) 표시된 사진&#10;&#10;자동 생성된 설명">
            <a:extLst>
              <a:ext uri="{FF2B5EF4-FFF2-40B4-BE49-F238E27FC236}">
                <a16:creationId xmlns:a16="http://schemas.microsoft.com/office/drawing/2014/main" id="{AAD3C29A-DD33-4233-8AA7-ADC877E2618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6000" y="2613723"/>
            <a:ext cx="896400" cy="896400"/>
          </a:xfrm>
          <a:prstGeom prst="rect">
            <a:avLst/>
          </a:prstGeom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F74C787E-68B6-4F01-BBE9-18343552978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9150" y="4933876"/>
            <a:ext cx="896400" cy="89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375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5</Words>
  <Application>Microsoft Office PowerPoint</Application>
  <PresentationFormat>와이드스크린</PresentationFormat>
  <Paragraphs>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user63</cp:lastModifiedBy>
  <cp:revision>4</cp:revision>
  <dcterms:created xsi:type="dcterms:W3CDTF">2016-11-06T17:28:27Z</dcterms:created>
  <dcterms:modified xsi:type="dcterms:W3CDTF">2021-05-04T06:49:48Z</dcterms:modified>
</cp:coreProperties>
</file>