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2021-05-01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270D4CF8-1E6E-4618-9249-DC22B5858DF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14606F-37AF-420C-AECC-22B22F1587C6}"/>
              </a:ext>
            </a:extLst>
          </p:cNvPr>
          <p:cNvSpPr txBox="1"/>
          <p:nvPr/>
        </p:nvSpPr>
        <p:spPr>
          <a:xfrm>
            <a:off x="289252" y="289247"/>
            <a:ext cx="5952932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Global Markets of Smart Device</a:t>
            </a:r>
            <a:endParaRPr lang="ko-KR" altLang="en-US" sz="28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그림 4" descr="지도이(가) 표시된 사진&#10;&#10;자동 생성된 설명">
            <a:extLst>
              <a:ext uri="{FF2B5EF4-FFF2-40B4-BE49-F238E27FC236}">
                <a16:creationId xmlns:a16="http://schemas.microsoft.com/office/drawing/2014/main" id="{2D80C459-996A-4960-9967-AD6D73C6E9A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16" y="1292809"/>
            <a:ext cx="10752807" cy="533160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8" name="그림 7" descr="텍스트, 노트북이(가) 표시된 사진&#10;&#10;자동 생성된 설명">
            <a:extLst>
              <a:ext uri="{FF2B5EF4-FFF2-40B4-BE49-F238E27FC236}">
                <a16:creationId xmlns:a16="http://schemas.microsoft.com/office/drawing/2014/main" id="{49C9B0DA-37B4-416B-93B5-596F7BCD82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657" y="1953439"/>
            <a:ext cx="896400" cy="896400"/>
          </a:xfrm>
          <a:prstGeom prst="rect">
            <a:avLst/>
          </a:prstGeom>
        </p:spPr>
      </p:pic>
      <p:pic>
        <p:nvPicPr>
          <p:cNvPr id="10" name="그림 9" descr="텍스트, 클립아트이(가) 표시된 사진&#10;&#10;자동 생성된 설명">
            <a:extLst>
              <a:ext uri="{FF2B5EF4-FFF2-40B4-BE49-F238E27FC236}">
                <a16:creationId xmlns:a16="http://schemas.microsoft.com/office/drawing/2014/main" id="{A82CBFD5-BBAA-4FD4-AD8C-E515F6C71F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955" y="2289672"/>
            <a:ext cx="896400" cy="896400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F0B942C3-C8BB-4B50-8244-F7184DFBE5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269" y="4679073"/>
            <a:ext cx="896400" cy="896400"/>
          </a:xfrm>
          <a:prstGeom prst="rect">
            <a:avLst/>
          </a:prstGeom>
        </p:spPr>
      </p:pic>
      <p:pic>
        <p:nvPicPr>
          <p:cNvPr id="14" name="그림 13" descr="텍스트, 클립아트이(가) 표시된 사진&#10;&#10;자동 생성된 설명">
            <a:extLst>
              <a:ext uri="{FF2B5EF4-FFF2-40B4-BE49-F238E27FC236}">
                <a16:creationId xmlns:a16="http://schemas.microsoft.com/office/drawing/2014/main" id="{2C4CB207-C088-466F-AD45-491458A03B3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811" y="2747206"/>
            <a:ext cx="896400" cy="896400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8E1CBC12-1F8E-4C4E-B269-24A9AA783D0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5044" y="5070014"/>
            <a:ext cx="896400" cy="89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5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user63</cp:lastModifiedBy>
  <cp:revision>4</cp:revision>
  <dcterms:created xsi:type="dcterms:W3CDTF">2016-11-06T17:28:27Z</dcterms:created>
  <dcterms:modified xsi:type="dcterms:W3CDTF">2021-05-01T06:29:52Z</dcterms:modified>
</cp:coreProperties>
</file>