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4" d="100"/>
          <a:sy n="64" d="100"/>
        </p:scale>
        <p:origin x="510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EFEF-08A1-47B0-9CF3-7CCF18483B5E}" type="datetimeFigureOut">
              <a:rPr lang="ko-KR" altLang="en-US" smtClean="0"/>
              <a:t>2021-04-30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16FCE-58C1-483B-AC92-58823EE810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5993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EFEF-08A1-47B0-9CF3-7CCF18483B5E}" type="datetimeFigureOut">
              <a:rPr lang="ko-KR" altLang="en-US" smtClean="0"/>
              <a:t>2021-04-30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16FCE-58C1-483B-AC92-58823EE810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5023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EFEF-08A1-47B0-9CF3-7CCF18483B5E}" type="datetimeFigureOut">
              <a:rPr lang="ko-KR" altLang="en-US" smtClean="0"/>
              <a:t>2021-04-30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16FCE-58C1-483B-AC92-58823EE810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1290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EFEF-08A1-47B0-9CF3-7CCF18483B5E}" type="datetimeFigureOut">
              <a:rPr lang="ko-KR" altLang="en-US" smtClean="0"/>
              <a:t>2021-04-30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16FCE-58C1-483B-AC92-58823EE810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8434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EFEF-08A1-47B0-9CF3-7CCF18483B5E}" type="datetimeFigureOut">
              <a:rPr lang="ko-KR" altLang="en-US" smtClean="0"/>
              <a:t>2021-04-30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16FCE-58C1-483B-AC92-58823EE810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5205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EFEF-08A1-47B0-9CF3-7CCF18483B5E}" type="datetimeFigureOut">
              <a:rPr lang="ko-KR" altLang="en-US" smtClean="0"/>
              <a:t>2021-04-30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16FCE-58C1-483B-AC92-58823EE810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6656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EFEF-08A1-47B0-9CF3-7CCF18483B5E}" type="datetimeFigureOut">
              <a:rPr lang="ko-KR" altLang="en-US" smtClean="0"/>
              <a:t>2021-04-30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16FCE-58C1-483B-AC92-58823EE810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1093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EFEF-08A1-47B0-9CF3-7CCF18483B5E}" type="datetimeFigureOut">
              <a:rPr lang="ko-KR" altLang="en-US" smtClean="0"/>
              <a:t>2021-04-30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16FCE-58C1-483B-AC92-58823EE810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7072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EFEF-08A1-47B0-9CF3-7CCF18483B5E}" type="datetimeFigureOut">
              <a:rPr lang="ko-KR" altLang="en-US" smtClean="0"/>
              <a:t>2021-04-30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16FCE-58C1-483B-AC92-58823EE810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6811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EFEF-08A1-47B0-9CF3-7CCF18483B5E}" type="datetimeFigureOut">
              <a:rPr lang="ko-KR" altLang="en-US" smtClean="0"/>
              <a:t>2021-04-30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16FCE-58C1-483B-AC92-58823EE810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7875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EFEF-08A1-47B0-9CF3-7CCF18483B5E}" type="datetimeFigureOut">
              <a:rPr lang="ko-KR" altLang="en-US" smtClean="0"/>
              <a:t>2021-04-30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16FCE-58C1-483B-AC92-58823EE810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8818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BEFEF-08A1-47B0-9CF3-7CCF18483B5E}" type="datetimeFigureOut">
              <a:rPr lang="ko-KR" altLang="en-US" smtClean="0"/>
              <a:t>2021-04-30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16FCE-58C1-483B-AC92-58823EE810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902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F1AA4A8B-E37F-4BE4-8886-6A6548D836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E48D1F-B1AE-4934-82E8-842F1DB9571C}"/>
              </a:ext>
            </a:extLst>
          </p:cNvPr>
          <p:cNvSpPr txBox="1"/>
          <p:nvPr/>
        </p:nvSpPr>
        <p:spPr>
          <a:xfrm>
            <a:off x="216061" y="215719"/>
            <a:ext cx="6022693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Global Markets of Smart Devices</a:t>
            </a:r>
            <a:endParaRPr lang="ko-KR" altLang="en-US" sz="28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1" name="그림 30" descr="지도이(가) 표시된 사진&#10;&#10;자동 생성된 설명">
            <a:extLst>
              <a:ext uri="{FF2B5EF4-FFF2-40B4-BE49-F238E27FC236}">
                <a16:creationId xmlns:a16="http://schemas.microsoft.com/office/drawing/2014/main" id="{223679EB-EB04-442E-83DC-796B80210474}"/>
              </a:ext>
            </a:extLst>
          </p:cNvPr>
          <p:cNvPicPr>
            <a:picLocks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57" y="1132669"/>
            <a:ext cx="10753200" cy="53316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3" name="그림 42" descr="텍스트, 노트북이(가) 표시된 사진&#10;&#10;자동 생성된 설명">
            <a:extLst>
              <a:ext uri="{FF2B5EF4-FFF2-40B4-BE49-F238E27FC236}">
                <a16:creationId xmlns:a16="http://schemas.microsoft.com/office/drawing/2014/main" id="{4916E2DA-DF96-4A06-A2CE-BEBD6BA7AD7C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957" y="1792990"/>
            <a:ext cx="896400" cy="896400"/>
          </a:xfrm>
          <a:prstGeom prst="rect">
            <a:avLst/>
          </a:prstGeom>
        </p:spPr>
      </p:pic>
      <p:pic>
        <p:nvPicPr>
          <p:cNvPr id="45" name="그림 44" descr="텍스트, 클립아트이(가) 표시된 사진&#10;&#10;자동 생성된 설명">
            <a:extLst>
              <a:ext uri="{FF2B5EF4-FFF2-40B4-BE49-F238E27FC236}">
                <a16:creationId xmlns:a16="http://schemas.microsoft.com/office/drawing/2014/main" id="{4F766852-65B1-43E2-A1BE-D16403152607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72" y="2179725"/>
            <a:ext cx="896400" cy="896400"/>
          </a:xfrm>
          <a:prstGeom prst="rect">
            <a:avLst/>
          </a:prstGeom>
        </p:spPr>
      </p:pic>
      <p:pic>
        <p:nvPicPr>
          <p:cNvPr id="47" name="그림 46">
            <a:extLst>
              <a:ext uri="{FF2B5EF4-FFF2-40B4-BE49-F238E27FC236}">
                <a16:creationId xmlns:a16="http://schemas.microsoft.com/office/drawing/2014/main" id="{7C6EFCA3-79EE-4621-B526-A71FDEFA5611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541" y="4573248"/>
            <a:ext cx="896400" cy="896400"/>
          </a:xfrm>
          <a:prstGeom prst="rect">
            <a:avLst/>
          </a:prstGeom>
        </p:spPr>
      </p:pic>
      <p:pic>
        <p:nvPicPr>
          <p:cNvPr id="49" name="그림 48" descr="텍스트, 클립아트이(가) 표시된 사진&#10;&#10;자동 생성된 설명">
            <a:extLst>
              <a:ext uri="{FF2B5EF4-FFF2-40B4-BE49-F238E27FC236}">
                <a16:creationId xmlns:a16="http://schemas.microsoft.com/office/drawing/2014/main" id="{BDA37528-3EE8-4420-AD3D-CCEE7CBDC89C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607" y="2545417"/>
            <a:ext cx="896400" cy="896400"/>
          </a:xfrm>
          <a:prstGeom prst="rect">
            <a:avLst/>
          </a:prstGeom>
        </p:spPr>
      </p:pic>
      <p:pic>
        <p:nvPicPr>
          <p:cNvPr id="51" name="그림 50">
            <a:extLst>
              <a:ext uri="{FF2B5EF4-FFF2-40B4-BE49-F238E27FC236}">
                <a16:creationId xmlns:a16="http://schemas.microsoft.com/office/drawing/2014/main" id="{600FDA39-E6E3-4344-90FA-03939B3A8774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574" y="4828931"/>
            <a:ext cx="896400" cy="89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375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</TotalTime>
  <Words>5</Words>
  <Application>Microsoft Office PowerPoint</Application>
  <PresentationFormat>와이드스크린</PresentationFormat>
  <Paragraphs>1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Tahoma</vt:lpstr>
      <vt:lpstr>Office 테마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LEE</dc:creator>
  <cp:lastModifiedBy>user 24</cp:lastModifiedBy>
  <cp:revision>6</cp:revision>
  <dcterms:created xsi:type="dcterms:W3CDTF">2016-11-06T17:28:27Z</dcterms:created>
  <dcterms:modified xsi:type="dcterms:W3CDTF">2021-04-30T03:11:58Z</dcterms:modified>
</cp:coreProperties>
</file>