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78858" y="321321"/>
            <a:ext cx="5817141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96" y="1165861"/>
            <a:ext cx="10752807" cy="53316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06" y="1701625"/>
            <a:ext cx="896400" cy="89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53" y="2149825"/>
            <a:ext cx="896400" cy="8964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458" y="4588276"/>
            <a:ext cx="896400" cy="8964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459" y="2598025"/>
            <a:ext cx="896400" cy="89640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19" y="4820183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IBS</cp:lastModifiedBy>
  <cp:revision>3</cp:revision>
  <dcterms:created xsi:type="dcterms:W3CDTF">2016-11-06T17:28:27Z</dcterms:created>
  <dcterms:modified xsi:type="dcterms:W3CDTF">2021-04-26T03:15:01Z</dcterms:modified>
</cp:coreProperties>
</file>