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50788" y="494270"/>
            <a:ext cx="5865342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190717\AppData\Local\Temp\BNZ.60a387f62025a98\지도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345854"/>
            <a:ext cx="10753200" cy="53317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27" name="Picture 3" descr="C:\Users\190717\AppData\Local\Temp\BNZ.60a389062067f37\호주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627" y="5109519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90717\AppData\Local\Temp\BNZ.60a3891a206cd85\한국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221" y="2697357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190717\AppData\Local\Temp\BNZ.60a3892a2070ee8\브라질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508" y="4625546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190717\AppData\Local\Temp\BNZ.60a389382074276\미국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73" y="2376616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190717\AppData\Local\Temp\BNZ.60a3894320770d6\독일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189" y="2027497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190717</cp:lastModifiedBy>
  <cp:revision>2</cp:revision>
  <dcterms:created xsi:type="dcterms:W3CDTF">2016-11-06T17:28:27Z</dcterms:created>
  <dcterms:modified xsi:type="dcterms:W3CDTF">2021-05-18T09:32:14Z</dcterms:modified>
</cp:coreProperties>
</file>