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28601" y="188260"/>
            <a:ext cx="5867399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Global Markets of Smart </a:t>
            </a:r>
            <a:r>
              <a:rPr lang="en-US" altLang="ko-KR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Device</a:t>
            </a:r>
            <a:endParaRPr lang="ko-KR" altLang="ko-KR" sz="28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25" y="1092201"/>
            <a:ext cx="10752807" cy="53316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059" y="1814963"/>
            <a:ext cx="896400" cy="8964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470" y="2156118"/>
            <a:ext cx="896400" cy="89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082" y="4488600"/>
            <a:ext cx="896400" cy="8964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165" y="2312363"/>
            <a:ext cx="896400" cy="8964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177" y="4488600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190717</cp:lastModifiedBy>
  <cp:revision>3</cp:revision>
  <dcterms:created xsi:type="dcterms:W3CDTF">2016-11-06T17:28:27Z</dcterms:created>
  <dcterms:modified xsi:type="dcterms:W3CDTF">2021-05-17T02:13:01Z</dcterms:modified>
</cp:coreProperties>
</file>