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2021-05-19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C7493BA0-891A-4F50-B2C5-3B781F4D7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95719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5AAF1D42-188E-4CBA-AF97-DED2785466DB}"/>
              </a:ext>
            </a:extLst>
          </p:cNvPr>
          <p:cNvSpPr/>
          <p:nvPr/>
        </p:nvSpPr>
        <p:spPr>
          <a:xfrm>
            <a:off x="2619270" y="974314"/>
            <a:ext cx="2520000" cy="556282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이등변 삼각형 6">
            <a:extLst>
              <a:ext uri="{FF2B5EF4-FFF2-40B4-BE49-F238E27FC236}">
                <a16:creationId xmlns:a16="http://schemas.microsoft.com/office/drawing/2014/main" id="{FDB37777-1B6B-4F0A-A9C1-F3FC5D02326C}"/>
              </a:ext>
            </a:extLst>
          </p:cNvPr>
          <p:cNvSpPr/>
          <p:nvPr/>
        </p:nvSpPr>
        <p:spPr>
          <a:xfrm rot="10800000">
            <a:off x="6961371" y="1546237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513F6770-FAE5-49BD-874E-1589253076DF}"/>
              </a:ext>
            </a:extLst>
          </p:cNvPr>
          <p:cNvSpPr/>
          <p:nvPr/>
        </p:nvSpPr>
        <p:spPr>
          <a:xfrm>
            <a:off x="6961371" y="6348160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박 지은</cp:lastModifiedBy>
  <cp:revision>7</cp:revision>
  <dcterms:created xsi:type="dcterms:W3CDTF">2016-11-08T04:55:45Z</dcterms:created>
  <dcterms:modified xsi:type="dcterms:W3CDTF">2021-05-19T13:58:34Z</dcterms:modified>
</cp:coreProperties>
</file>