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2021-05-19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사람, 영장류이(가) 표시된 사진&#10;&#10;자동 생성된 설명">
            <a:extLst>
              <a:ext uri="{FF2B5EF4-FFF2-40B4-BE49-F238E27FC236}">
                <a16:creationId xmlns:a16="http://schemas.microsoft.com/office/drawing/2014/main" id="{C7493BA0-891A-4F50-B2C5-3B781F4D77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7" y="957198"/>
            <a:ext cx="4813200" cy="48132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6837" y="5804632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3200" b="1" dirty="0">
                <a:solidFill>
                  <a:srgbClr val="C0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지혜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.”</a:t>
            </a:r>
            <a:endParaRPr lang="ko-KR" altLang="en-US" sz="28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“</a:t>
            </a:r>
            <a:r>
              <a:rPr lang="en-US" altLang="ko-KR" sz="3200" b="1" dirty="0">
                <a:solidFill>
                  <a:srgbClr val="C00000"/>
                </a:solidFill>
                <a:latin typeface="Garamond" panose="02020404030301010803" pitchFamily="18" charset="0"/>
                <a:ea typeface="+mj-ea"/>
              </a:rPr>
              <a:t>Wisdom</a:t>
            </a:r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acquire it.”</a:t>
            </a:r>
            <a:endParaRPr lang="ko-KR" altLang="en-US" sz="2800" dirty="0">
              <a:latin typeface="Garamond" panose="02020404030301010803" pitchFamily="18" charset="0"/>
              <a:ea typeface="+mj-ea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5AAF1D42-188E-4CBA-AF97-DED2785466DB}"/>
              </a:ext>
            </a:extLst>
          </p:cNvPr>
          <p:cNvSpPr/>
          <p:nvPr/>
        </p:nvSpPr>
        <p:spPr>
          <a:xfrm>
            <a:off x="2619270" y="974314"/>
            <a:ext cx="2520000" cy="556282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1">
                  <a:lumMod val="30000"/>
                  <a:lumOff val="70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이등변 삼각형 6">
            <a:extLst>
              <a:ext uri="{FF2B5EF4-FFF2-40B4-BE49-F238E27FC236}">
                <a16:creationId xmlns:a16="http://schemas.microsoft.com/office/drawing/2014/main" id="{FDB37777-1B6B-4F0A-A9C1-F3FC5D02326C}"/>
              </a:ext>
            </a:extLst>
          </p:cNvPr>
          <p:cNvSpPr/>
          <p:nvPr/>
        </p:nvSpPr>
        <p:spPr>
          <a:xfrm rot="10800000">
            <a:off x="6961371" y="1546237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이등변 삼각형 10">
            <a:extLst>
              <a:ext uri="{FF2B5EF4-FFF2-40B4-BE49-F238E27FC236}">
                <a16:creationId xmlns:a16="http://schemas.microsoft.com/office/drawing/2014/main" id="{513F6770-FAE5-49BD-874E-1589253076DF}"/>
              </a:ext>
            </a:extLst>
          </p:cNvPr>
          <p:cNvSpPr/>
          <p:nvPr/>
        </p:nvSpPr>
        <p:spPr>
          <a:xfrm>
            <a:off x="6961371" y="6348160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휴먼편지체</vt:lpstr>
      <vt:lpstr>Arial</vt:lpstr>
      <vt:lpstr>Calibri</vt:lpstr>
      <vt:lpstr>Garamond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박 지은</cp:lastModifiedBy>
  <cp:revision>7</cp:revision>
  <dcterms:created xsi:type="dcterms:W3CDTF">2016-11-08T04:55:45Z</dcterms:created>
  <dcterms:modified xsi:type="dcterms:W3CDTF">2021-05-19T13:58:34Z</dcterms:modified>
</cp:coreProperties>
</file>