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204742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4011" y="3720364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acquire it.”</a:t>
            </a:r>
            <a:endParaRPr lang="ko-KR" altLang="en-US" sz="2800" dirty="0">
              <a:latin typeface="Garamond" pitchFamily="18" charset="0"/>
              <a:ea typeface="+mj-ea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76836" y="1726813"/>
            <a:ext cx="4813201" cy="4399676"/>
            <a:chOff x="276836" y="1446721"/>
            <a:chExt cx="4813201" cy="4399676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837" y="1446721"/>
              <a:ext cx="4813200" cy="439967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</p:pic>
        <p:sp>
          <p:nvSpPr>
            <p:cNvPr id="6" name="직사각형 5"/>
            <p:cNvSpPr/>
            <p:nvPr/>
          </p:nvSpPr>
          <p:spPr>
            <a:xfrm>
              <a:off x="276836" y="5113891"/>
              <a:ext cx="4811411" cy="732506"/>
            </a:xfrm>
            <a:prstGeom prst="rect">
              <a:avLst/>
            </a:prstGeom>
            <a:solidFill>
              <a:schemeClr val="tx1">
                <a:alpha val="6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600" dirty="0">
                  <a:latin typeface="Tahoma" panose="020B0604030504040204" pitchFamily="34" charset="0"/>
                </a:rPr>
                <a:t>알버트 아인슈타인</a:t>
              </a:r>
              <a:r>
                <a:rPr lang="en-US" altLang="ko-KR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(Albert Einstein, 1879~1955)</a:t>
              </a:r>
            </a:p>
            <a:p>
              <a:r>
                <a:rPr lang="en-US" altLang="ko-KR" sz="1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: 1921</a:t>
              </a:r>
              <a:r>
                <a:rPr lang="ko-KR" altLang="en-US" sz="1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년 노벨물리학상 수상</a:t>
              </a:r>
              <a:endPara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n-US" altLang="ko-KR" sz="1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: </a:t>
              </a:r>
              <a:r>
                <a:rPr lang="en-US" altLang="ko-KR" sz="1400" dirty="0">
                  <a:latin typeface="Tahoma" panose="020B0604030504040204" pitchFamily="34" charset="0"/>
                </a:rPr>
                <a:t>1916</a:t>
              </a:r>
              <a:r>
                <a:rPr lang="ko-KR" altLang="en-US" sz="1400" dirty="0">
                  <a:latin typeface="Tahoma" panose="020B0604030504040204" pitchFamily="34" charset="0"/>
                </a:rPr>
                <a:t>년 일반상대성이론 발표</a:t>
              </a:r>
              <a:endPara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76837" y="1446721"/>
              <a:ext cx="4811410" cy="4399676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이등변 삼각형 6"/>
          <p:cNvSpPr/>
          <p:nvPr/>
        </p:nvSpPr>
        <p:spPr>
          <a:xfrm rot="10800000">
            <a:off x="6961371" y="1642993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이등변 삼각형 10"/>
          <p:cNvSpPr/>
          <p:nvPr/>
        </p:nvSpPr>
        <p:spPr>
          <a:xfrm>
            <a:off x="6961371" y="594032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190607</cp:lastModifiedBy>
  <cp:revision>7</cp:revision>
  <dcterms:created xsi:type="dcterms:W3CDTF">2016-11-08T04:55:45Z</dcterms:created>
  <dcterms:modified xsi:type="dcterms:W3CDTF">2021-05-03T08:26:22Z</dcterms:modified>
</cp:coreProperties>
</file>