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607128"/>
            <a:ext cx="4813200" cy="4469012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82626" y="5347273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3" name="직사각형 2"/>
          <p:cNvSpPr/>
          <p:nvPr/>
        </p:nvSpPr>
        <p:spPr>
          <a:xfrm rot="5400000">
            <a:off x="2405397" y="1607128"/>
            <a:ext cx="4813200" cy="4469012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084808" y="2336546"/>
            <a:ext cx="39626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218" y="4074591"/>
            <a:ext cx="421178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휴먼편지체" panose="02030504000101010101" pitchFamily="18" charset="-127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휴먼편지체" panose="02030504000101010101" pitchFamily="18" charset="-127"/>
            </a:endParaRPr>
          </a:p>
        </p:txBody>
      </p:sp>
      <p:sp>
        <p:nvSpPr>
          <p:cNvPr id="5" name="이등변 삼각형 4"/>
          <p:cNvSpPr/>
          <p:nvPr/>
        </p:nvSpPr>
        <p:spPr>
          <a:xfrm>
            <a:off x="6752924" y="607614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/>
          <p:cNvSpPr/>
          <p:nvPr/>
        </p:nvSpPr>
        <p:spPr>
          <a:xfrm rot="10800000">
            <a:off x="6752924" y="1462744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181206</cp:lastModifiedBy>
  <cp:revision>7</cp:revision>
  <dcterms:created xsi:type="dcterms:W3CDTF">2016-11-08T04:55:45Z</dcterms:created>
  <dcterms:modified xsi:type="dcterms:W3CDTF">2021-05-01T06:09:43Z</dcterms:modified>
</cp:coreProperties>
</file>