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30" d="100"/>
          <a:sy n="130" d="100"/>
        </p:scale>
        <p:origin x="-1122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2021-04-30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2021-04-30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048" y="1723938"/>
            <a:ext cx="4813200" cy="4813200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“</a:t>
            </a:r>
            <a:r>
              <a:rPr lang="ko-KR" altLang="en-US" sz="3200" b="1" dirty="0">
                <a:solidFill>
                  <a:srgbClr val="C00000"/>
                </a:solidFill>
                <a:latin typeface="휴먼편지체" pitchFamily="18" charset="-127"/>
                <a:ea typeface="휴먼편지체" pitchFamily="18" charset="-127"/>
              </a:rPr>
              <a:t>지혜</a:t>
            </a:r>
            <a:r>
              <a:rPr lang="ko-KR" altLang="en-US" sz="2800" dirty="0">
                <a:latin typeface="휴먼편지체" pitchFamily="18" charset="-127"/>
                <a:ea typeface="휴먼편지체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itchFamily="18" charset="-127"/>
                <a:ea typeface="휴먼편지체" pitchFamily="18" charset="-127"/>
              </a:rPr>
              <a:t>.”</a:t>
            </a:r>
            <a:endParaRPr lang="ko-KR" altLang="en-US" sz="2800" dirty="0">
              <a:latin typeface="휴먼편지체" pitchFamily="18" charset="-127"/>
              <a:ea typeface="휴먼편지체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C00000"/>
                </a:solidFill>
                <a:latin typeface="Garamond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itchFamily="18" charset="0"/>
                <a:ea typeface="+mj-ea"/>
              </a:rPr>
              <a:t>acquire it.”</a:t>
            </a:r>
            <a:endParaRPr lang="ko-KR" altLang="en-US" sz="2800" dirty="0">
              <a:latin typeface="Garamond" pitchFamily="18" charset="0"/>
              <a:ea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33735" y="1724153"/>
            <a:ext cx="3359935" cy="48132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alpha val="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이등변 삼각형 2"/>
          <p:cNvSpPr/>
          <p:nvPr/>
        </p:nvSpPr>
        <p:spPr>
          <a:xfrm flipV="1">
            <a:off x="7117971" y="1900308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1" name="이등변 삼각형 10"/>
          <p:cNvSpPr/>
          <p:nvPr/>
        </p:nvSpPr>
        <p:spPr>
          <a:xfrm>
            <a:off x="7124071" y="6068643"/>
            <a:ext cx="313200" cy="205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190828</cp:lastModifiedBy>
  <cp:revision>8</cp:revision>
  <dcterms:created xsi:type="dcterms:W3CDTF">2016-11-08T04:55:45Z</dcterms:created>
  <dcterms:modified xsi:type="dcterms:W3CDTF">2021-04-30T03:00:25Z</dcterms:modified>
</cp:coreProperties>
</file>