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-112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2021-04-30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48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acquire it.”</a:t>
            </a:r>
            <a:endParaRPr lang="ko-KR" altLang="en-US" sz="2800" dirty="0">
              <a:latin typeface="Garamond" pitchFamily="18" charset="0"/>
              <a:ea typeface="+mj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733735" y="1724153"/>
            <a:ext cx="3359935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/>
        </p:nvSpPr>
        <p:spPr>
          <a:xfrm flipV="1">
            <a:off x="7117971" y="190030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이등변 삼각형 10"/>
          <p:cNvSpPr/>
          <p:nvPr/>
        </p:nvSpPr>
        <p:spPr>
          <a:xfrm>
            <a:off x="7124071" y="6068643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190828</cp:lastModifiedBy>
  <cp:revision>8</cp:revision>
  <dcterms:created xsi:type="dcterms:W3CDTF">2016-11-08T04:55:45Z</dcterms:created>
  <dcterms:modified xsi:type="dcterms:W3CDTF">2021-04-30T03:00:25Z</dcterms:modified>
</cp:coreProperties>
</file>