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사람, 영장류이(가) 표시된 사진&#10;&#10;자동 생성된 설명">
            <a:extLst>
              <a:ext uri="{FF2B5EF4-FFF2-40B4-BE49-F238E27FC236}">
                <a16:creationId xmlns:a16="http://schemas.microsoft.com/office/drawing/2014/main" id="{A1FA20DF-D2E7-4320-BE0D-52A983E093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1723938"/>
            <a:ext cx="4813200" cy="4813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anose="02020404030301010803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+mj-ea"/>
            </a:endParaRPr>
          </a:p>
        </p:txBody>
      </p:sp>
      <p:sp>
        <p:nvSpPr>
          <p:cNvPr id="8" name="이등변 삼각형 7">
            <a:extLst>
              <a:ext uri="{FF2B5EF4-FFF2-40B4-BE49-F238E27FC236}">
                <a16:creationId xmlns:a16="http://schemas.microsoft.com/office/drawing/2014/main" id="{61D94398-498C-4CA0-87BF-78080A1A147E}"/>
              </a:ext>
            </a:extLst>
          </p:cNvPr>
          <p:cNvSpPr/>
          <p:nvPr/>
        </p:nvSpPr>
        <p:spPr>
          <a:xfrm flipV="1">
            <a:off x="6971775" y="1707533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이등변 삼각형 10">
            <a:extLst>
              <a:ext uri="{FF2B5EF4-FFF2-40B4-BE49-F238E27FC236}">
                <a16:creationId xmlns:a16="http://schemas.microsoft.com/office/drawing/2014/main" id="{0F5230B1-795A-43FA-95A9-79D73CD43F13}"/>
              </a:ext>
            </a:extLst>
          </p:cNvPr>
          <p:cNvSpPr/>
          <p:nvPr/>
        </p:nvSpPr>
        <p:spPr>
          <a:xfrm>
            <a:off x="6971775" y="6331938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1435694" y="1726213"/>
            <a:ext cx="3661100" cy="4819471"/>
          </a:xfrm>
          <a:prstGeom prst="rect">
            <a:avLst/>
          </a:prstGeom>
          <a:gradFill flip="none" rotWithShape="1">
            <a:gsLst>
              <a:gs pos="100000">
                <a:srgbClr val="FFFFFF"/>
              </a:gs>
              <a:gs pos="0">
                <a:schemeClr val="bg1"/>
              </a:gs>
              <a:gs pos="0">
                <a:schemeClr val="bg1">
                  <a:alpha val="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휴먼편지체</vt:lpstr>
      <vt:lpstr>Arial</vt:lpstr>
      <vt:lpstr>Calibri</vt:lpstr>
      <vt:lpstr>Garamond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admin</cp:lastModifiedBy>
  <cp:revision>10</cp:revision>
  <dcterms:created xsi:type="dcterms:W3CDTF">2016-11-08T04:55:45Z</dcterms:created>
  <dcterms:modified xsi:type="dcterms:W3CDTF">2021-05-17T13:09:46Z</dcterms:modified>
</cp:coreProperties>
</file>