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63" initials="u" lastIdx="1" clrIdx="0">
    <p:extLst>
      <p:ext uri="{19B8F6BF-5375-455C-9EA6-DF929625EA0E}">
        <p15:presenceInfo xmlns:p15="http://schemas.microsoft.com/office/powerpoint/2012/main" userId="S::user63@jenith.onmicrosoft.com::fcf18f87-015e-4470-9ad1-34272a31001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4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2021-05-08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2021-05-08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사람, 영장류이(가) 표시된 사진&#10;&#10;자동 생성된 설명">
            <a:extLst>
              <a:ext uri="{FF2B5EF4-FFF2-40B4-BE49-F238E27FC236}">
                <a16:creationId xmlns:a16="http://schemas.microsoft.com/office/drawing/2014/main" id="{D20AE52C-458C-4538-B843-58CCE0397E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863" y="1796573"/>
            <a:ext cx="4813200" cy="4700892"/>
          </a:xfrm>
          <a:prstGeom prst="rect">
            <a:avLst/>
          </a:prstGeom>
          <a:gradFill flip="none" rotWithShape="1">
            <a:gsLst>
              <a:gs pos="0">
                <a:srgbClr val="D6E6F5"/>
              </a:gs>
              <a:gs pos="0">
                <a:schemeClr val="accent1">
                  <a:lumMod val="5000"/>
                  <a:lumOff val="95000"/>
                  <a:alpha val="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bg1">
                  <a:alpha val="0"/>
                </a:schemeClr>
              </a:gs>
              <a:gs pos="0">
                <a:schemeClr val="bg1"/>
              </a:gs>
              <a:gs pos="100000">
                <a:schemeClr val="accent1">
                  <a:lumMod val="30000"/>
                  <a:lumOff val="70000"/>
                  <a:alpha val="0"/>
                </a:schemeClr>
              </a:gs>
            </a:gsLst>
            <a:lin ang="0" scaled="1"/>
            <a:tileRect/>
          </a:gradFill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78863" y="5788303"/>
            <a:ext cx="4813200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65917" y="2336546"/>
            <a:ext cx="42631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92063" y="4074591"/>
            <a:ext cx="415193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11" name="이등변 삼각형 10">
            <a:extLst>
              <a:ext uri="{FF2B5EF4-FFF2-40B4-BE49-F238E27FC236}">
                <a16:creationId xmlns:a16="http://schemas.microsoft.com/office/drawing/2014/main" id="{5446658C-74BC-4999-9718-BB621A111AB8}"/>
              </a:ext>
            </a:extLst>
          </p:cNvPr>
          <p:cNvSpPr/>
          <p:nvPr/>
        </p:nvSpPr>
        <p:spPr>
          <a:xfrm rot="10800000">
            <a:off x="6740743" y="1791109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이등변 삼각형 11">
            <a:extLst>
              <a:ext uri="{FF2B5EF4-FFF2-40B4-BE49-F238E27FC236}">
                <a16:creationId xmlns:a16="http://schemas.microsoft.com/office/drawing/2014/main" id="{E4BE8BF5-F30A-4901-B4BC-BD73425ACD12}"/>
              </a:ext>
            </a:extLst>
          </p:cNvPr>
          <p:cNvSpPr/>
          <p:nvPr/>
        </p:nvSpPr>
        <p:spPr>
          <a:xfrm>
            <a:off x="6740743" y="6315609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F34A7F22-464C-4E66-9E19-4D65B979EECA}"/>
              </a:ext>
            </a:extLst>
          </p:cNvPr>
          <p:cNvSpPr/>
          <p:nvPr/>
        </p:nvSpPr>
        <p:spPr>
          <a:xfrm>
            <a:off x="178863" y="1773229"/>
            <a:ext cx="4813199" cy="4747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ACB43727-8ACB-4EC9-AEEC-5A1510460F42}"/>
              </a:ext>
            </a:extLst>
          </p:cNvPr>
          <p:cNvSpPr/>
          <p:nvPr/>
        </p:nvSpPr>
        <p:spPr>
          <a:xfrm>
            <a:off x="1453244" y="1796573"/>
            <a:ext cx="3538818" cy="4724236"/>
          </a:xfrm>
          <a:prstGeom prst="rect">
            <a:avLst/>
          </a:prstGeom>
          <a:gradFill flip="none" rotWithShape="1">
            <a:gsLst>
              <a:gs pos="0">
                <a:schemeClr val="accent3">
                  <a:alpha val="0"/>
                  <a:lumMod val="100000"/>
                </a:schemeClr>
              </a:gs>
              <a:gs pos="100000">
                <a:schemeClr val="bg1"/>
              </a:gs>
              <a:gs pos="100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</TotalTime>
  <Words>54</Words>
  <Application>Microsoft Office PowerPoint</Application>
  <PresentationFormat>화면 슬라이드 쇼(4:3)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admin</cp:lastModifiedBy>
  <cp:revision>12</cp:revision>
  <dcterms:created xsi:type="dcterms:W3CDTF">2016-11-08T04:55:45Z</dcterms:created>
  <dcterms:modified xsi:type="dcterms:W3CDTF">2021-05-08T13:44:54Z</dcterms:modified>
</cp:coreProperties>
</file>