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8F08AD91-1D54-4809-AA5D-1D85F44A88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8CF289EE-52F7-432E-A516-34E9EBCDACC0}"/>
              </a:ext>
            </a:extLst>
          </p:cNvPr>
          <p:cNvSpPr/>
          <p:nvPr/>
        </p:nvSpPr>
        <p:spPr>
          <a:xfrm flipV="1">
            <a:off x="6956148" y="1717667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ABC01729-1E66-4B69-88C2-20CF59BB3551}"/>
              </a:ext>
            </a:extLst>
          </p:cNvPr>
          <p:cNvSpPr/>
          <p:nvPr/>
        </p:nvSpPr>
        <p:spPr>
          <a:xfrm>
            <a:off x="6956148" y="633193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" name="직사각형 1"/>
          <p:cNvSpPr/>
          <p:nvPr/>
        </p:nvSpPr>
        <p:spPr>
          <a:xfrm>
            <a:off x="1444240" y="1717667"/>
            <a:ext cx="3661100" cy="481947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0">
                <a:schemeClr val="bg1">
                  <a:alpha val="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맑은 고딕</vt:lpstr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admin</cp:lastModifiedBy>
  <cp:revision>8</cp:revision>
  <dcterms:created xsi:type="dcterms:W3CDTF">2016-11-08T04:55:45Z</dcterms:created>
  <dcterms:modified xsi:type="dcterms:W3CDTF">2021-05-17T13:05:24Z</dcterms:modified>
</cp:coreProperties>
</file>