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7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280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7275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999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8102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5437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3788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330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3968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6405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702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9349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7854C473-A0C2-4FE1-8799-A048831230BF}" type="datetimeFigureOut">
              <a:rPr lang="ko-KR" altLang="en-US" smtClean="0"/>
              <a:pPr/>
              <a:t>2021-05-17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1366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ahoma" panose="020B060403050404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사람, 영장류이(가) 표시된 사진&#10;&#10;자동 생성된 설명">
            <a:extLst>
              <a:ext uri="{FF2B5EF4-FFF2-40B4-BE49-F238E27FC236}">
                <a16:creationId xmlns:a16="http://schemas.microsoft.com/office/drawing/2014/main" id="{8F08AD91-1D54-4809-AA5D-1D85F44A88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837" y="1723938"/>
            <a:ext cx="4813200" cy="4813200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276837" y="302179"/>
            <a:ext cx="3875713" cy="62078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3200" b="1" spc="-300" dirty="0">
                <a:latin typeface="Tahoma" panose="020B0604030504040204" pitchFamily="34" charset="0"/>
              </a:rPr>
              <a:t>지혜를 얻는 방법이란</a:t>
            </a:r>
            <a:r>
              <a:rPr lang="en-US" altLang="ko-KR" sz="3200" b="1" spc="-300" dirty="0">
                <a:latin typeface="Tahoma" panose="020B0604030504040204" pitchFamily="34" charset="0"/>
              </a:rPr>
              <a:t>?</a:t>
            </a:r>
            <a:endParaRPr lang="ko-KR" altLang="en-US" sz="3200" b="1" spc="-300" dirty="0">
              <a:latin typeface="Tahoma" panose="020B0604030504040204" pitchFamily="34" charset="0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76837" y="5804632"/>
            <a:ext cx="4811411" cy="732506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dirty="0">
                <a:latin typeface="Tahoma" panose="020B0604030504040204" pitchFamily="34" charset="0"/>
              </a:rPr>
              <a:t>알버트 아인슈타인</a:t>
            </a:r>
            <a:r>
              <a:rPr lang="en-US" altLang="ko-K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(Albert Einstein, 1879~1955)</a:t>
            </a: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1921</a:t>
            </a:r>
            <a:r>
              <a:rPr lang="ko-KR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년 노벨물리학상 수상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</a:t>
            </a:r>
            <a:r>
              <a:rPr lang="en-US" altLang="ko-KR" sz="1400" dirty="0">
                <a:latin typeface="Tahoma" panose="020B0604030504040204" pitchFamily="34" charset="0"/>
              </a:rPr>
              <a:t>1916</a:t>
            </a:r>
            <a:r>
              <a:rPr lang="ko-KR" altLang="en-US" sz="1400" dirty="0">
                <a:latin typeface="Tahoma" panose="020B0604030504040204" pitchFamily="34" charset="0"/>
              </a:rPr>
              <a:t>년 일반상대성이론 발표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8502" y="2336546"/>
            <a:ext cx="38589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“</a:t>
            </a:r>
            <a:r>
              <a:rPr lang="ko-KR" altLang="en-US" sz="3200" b="1" dirty="0">
                <a:solidFill>
                  <a:srgbClr val="C00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지혜</a:t>
            </a:r>
            <a:r>
              <a:rPr lang="ko-KR" altLang="en-US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는 학교에서 배우는 것이 아니라 평생 노력해 얻는 것이다</a:t>
            </a:r>
            <a:r>
              <a:rPr lang="en-US" altLang="ko-KR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.”</a:t>
            </a:r>
            <a:endParaRPr lang="ko-KR" altLang="en-US" sz="28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42432" y="4074591"/>
            <a:ext cx="410156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Garamond" panose="02020404030301010803" pitchFamily="18" charset="0"/>
                <a:ea typeface="+mj-ea"/>
              </a:rPr>
              <a:t>“</a:t>
            </a:r>
            <a:r>
              <a:rPr lang="en-US" altLang="ko-KR" sz="3200" b="1" dirty="0">
                <a:solidFill>
                  <a:srgbClr val="C00000"/>
                </a:solidFill>
                <a:latin typeface="Garamond" panose="02020404030301010803" pitchFamily="18" charset="0"/>
                <a:ea typeface="+mj-ea"/>
              </a:rPr>
              <a:t>Wisdom</a:t>
            </a:r>
            <a:r>
              <a:rPr lang="en-US" altLang="ko-KR" sz="2800" dirty="0">
                <a:latin typeface="Garamond" panose="02020404030301010803" pitchFamily="18" charset="0"/>
                <a:ea typeface="+mj-ea"/>
              </a:rPr>
              <a:t> is not a product of schooling, but of the life- long attempt to </a:t>
            </a:r>
          </a:p>
          <a:p>
            <a:pPr algn="ctr"/>
            <a:r>
              <a:rPr lang="en-US" altLang="ko-KR" sz="2800" dirty="0">
                <a:latin typeface="Garamond" panose="02020404030301010803" pitchFamily="18" charset="0"/>
                <a:ea typeface="+mj-ea"/>
              </a:rPr>
              <a:t>acquire it.”</a:t>
            </a:r>
            <a:endParaRPr lang="ko-KR" altLang="en-US" sz="2800" dirty="0">
              <a:latin typeface="Garamond" panose="02020404030301010803" pitchFamily="18" charset="0"/>
              <a:ea typeface="+mj-ea"/>
            </a:endParaRPr>
          </a:p>
        </p:txBody>
      </p:sp>
      <p:sp>
        <p:nvSpPr>
          <p:cNvPr id="7" name="이등변 삼각형 6">
            <a:extLst>
              <a:ext uri="{FF2B5EF4-FFF2-40B4-BE49-F238E27FC236}">
                <a16:creationId xmlns:a16="http://schemas.microsoft.com/office/drawing/2014/main" id="{8CF289EE-52F7-432E-A516-34E9EBCDACC0}"/>
              </a:ext>
            </a:extLst>
          </p:cNvPr>
          <p:cNvSpPr/>
          <p:nvPr/>
        </p:nvSpPr>
        <p:spPr>
          <a:xfrm flipV="1">
            <a:off x="6956148" y="1717667"/>
            <a:ext cx="313200" cy="205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" name="이등변 삼각형 10">
            <a:extLst>
              <a:ext uri="{FF2B5EF4-FFF2-40B4-BE49-F238E27FC236}">
                <a16:creationId xmlns:a16="http://schemas.microsoft.com/office/drawing/2014/main" id="{ABC01729-1E66-4B69-88C2-20CF59BB3551}"/>
              </a:ext>
            </a:extLst>
          </p:cNvPr>
          <p:cNvSpPr/>
          <p:nvPr/>
        </p:nvSpPr>
        <p:spPr>
          <a:xfrm>
            <a:off x="6956148" y="6331938"/>
            <a:ext cx="313200" cy="205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" name="직사각형 1"/>
          <p:cNvSpPr/>
          <p:nvPr/>
        </p:nvSpPr>
        <p:spPr>
          <a:xfrm>
            <a:off x="1444240" y="1717667"/>
            <a:ext cx="3661100" cy="481947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0">
                <a:schemeClr val="bg1">
                  <a:alpha val="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2959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54</Words>
  <Application>Microsoft Office PowerPoint</Application>
  <PresentationFormat>화면 슬라이드 쇼(4:3)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맑은 고딕</vt:lpstr>
      <vt:lpstr>휴먼편지체</vt:lpstr>
      <vt:lpstr>Arial</vt:lpstr>
      <vt:lpstr>Calibri</vt:lpstr>
      <vt:lpstr>Garamond</vt:lpstr>
      <vt:lpstr>Tahoma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admin</cp:lastModifiedBy>
  <cp:revision>8</cp:revision>
  <dcterms:created xsi:type="dcterms:W3CDTF">2016-11-08T04:55:45Z</dcterms:created>
  <dcterms:modified xsi:type="dcterms:W3CDTF">2021-05-17T13:05:24Z</dcterms:modified>
</cp:coreProperties>
</file>