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pic>
        <p:nvPicPr>
          <p:cNvPr id="12" name="그림 11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EE00E445-6C65-4C33-94A9-223B0C581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15229"/>
            <a:ext cx="4813200" cy="48132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6A76C61-3BA5-4C07-A124-949ADEAEA1E9}"/>
              </a:ext>
            </a:extLst>
          </p:cNvPr>
          <p:cNvSpPr/>
          <p:nvPr/>
        </p:nvSpPr>
        <p:spPr>
          <a:xfrm rot="10800000">
            <a:off x="1410788" y="1698170"/>
            <a:ext cx="3677459" cy="483896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100000">
                <a:schemeClr val="accent3">
                  <a:lumMod val="45000"/>
                  <a:lumOff val="55000"/>
                  <a:alpha val="0"/>
                </a:schemeClr>
              </a:gs>
              <a:gs pos="100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이등변 삼각형 13">
            <a:extLst>
              <a:ext uri="{FF2B5EF4-FFF2-40B4-BE49-F238E27FC236}">
                <a16:creationId xmlns:a16="http://schemas.microsoft.com/office/drawing/2014/main" id="{3492D6DD-ACE2-4C20-80A4-97DDBD512E11}"/>
              </a:ext>
            </a:extLst>
          </p:cNvPr>
          <p:cNvSpPr/>
          <p:nvPr/>
        </p:nvSpPr>
        <p:spPr>
          <a:xfrm flipV="1">
            <a:off x="6958146" y="1715229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이등변 삼각형 14">
            <a:extLst>
              <a:ext uri="{FF2B5EF4-FFF2-40B4-BE49-F238E27FC236}">
                <a16:creationId xmlns:a16="http://schemas.microsoft.com/office/drawing/2014/main" id="{5A55CFCA-D17E-46DF-A7AC-55A893855124}"/>
              </a:ext>
            </a:extLst>
          </p:cNvPr>
          <p:cNvSpPr/>
          <p:nvPr/>
        </p:nvSpPr>
        <p:spPr>
          <a:xfrm>
            <a:off x="6958146" y="6323229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user63</cp:lastModifiedBy>
  <cp:revision>6</cp:revision>
  <dcterms:created xsi:type="dcterms:W3CDTF">2016-11-08T04:55:45Z</dcterms:created>
  <dcterms:modified xsi:type="dcterms:W3CDTF">2021-05-04T05:25:19Z</dcterms:modified>
</cp:coreProperties>
</file>