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 34" initials="u3" lastIdx="1" clrIdx="0">
    <p:extLst>
      <p:ext uri="{19B8F6BF-5375-455C-9EA6-DF929625EA0E}">
        <p15:presenceInfo xmlns:p15="http://schemas.microsoft.com/office/powerpoint/2012/main" userId="user 3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2F3835EB-08E0-4D5C-B45F-5035F7E96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7" y="1541147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2331" y="5613048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4509DD0-D803-4A8A-B0F6-6EFB92279673}"/>
              </a:ext>
            </a:extLst>
          </p:cNvPr>
          <p:cNvSpPr/>
          <p:nvPr/>
        </p:nvSpPr>
        <p:spPr>
          <a:xfrm flipH="1">
            <a:off x="1349831" y="1541064"/>
            <a:ext cx="3655149" cy="48132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1000"/>
                  <a:lumOff val="99000"/>
                </a:schemeClr>
              </a:gs>
              <a:gs pos="100000">
                <a:schemeClr val="accent3">
                  <a:lumMod val="45000"/>
                  <a:lumOff val="55000"/>
                  <a:alpha val="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2B93FC07-499E-4431-BE52-4244C01DB934}"/>
              </a:ext>
            </a:extLst>
          </p:cNvPr>
          <p:cNvSpPr/>
          <p:nvPr/>
        </p:nvSpPr>
        <p:spPr>
          <a:xfrm rot="10800000">
            <a:off x="6961371" y="1541064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4917A3D6-9EAE-4034-BA5D-0EA3F7A36314}"/>
              </a:ext>
            </a:extLst>
          </p:cNvPr>
          <p:cNvSpPr/>
          <p:nvPr/>
        </p:nvSpPr>
        <p:spPr>
          <a:xfrm>
            <a:off x="6955885" y="6149064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34</cp:lastModifiedBy>
  <cp:revision>7</cp:revision>
  <dcterms:created xsi:type="dcterms:W3CDTF">2016-11-08T04:55:45Z</dcterms:created>
  <dcterms:modified xsi:type="dcterms:W3CDTF">2021-05-04T01:27:29Z</dcterms:modified>
</cp:coreProperties>
</file>