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 34" initials="u3" lastIdx="1" clrIdx="0">
    <p:extLst>
      <p:ext uri="{19B8F6BF-5375-455C-9EA6-DF929625EA0E}">
        <p15:presenceInfo xmlns:p15="http://schemas.microsoft.com/office/powerpoint/2012/main" userId="user 34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2021-05-04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사람, 영장류이(가) 표시된 사진&#10;&#10;자동 생성된 설명">
            <a:extLst>
              <a:ext uri="{FF2B5EF4-FFF2-40B4-BE49-F238E27FC236}">
                <a16:creationId xmlns:a16="http://schemas.microsoft.com/office/drawing/2014/main" id="{2F3835EB-08E0-4D5C-B45F-5035F7E969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77" y="1541147"/>
            <a:ext cx="4813200" cy="481320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276837" y="302179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spc="-300" dirty="0">
                <a:latin typeface="Tahoma" panose="020B0604030504040204" pitchFamily="34" charset="0"/>
              </a:rPr>
              <a:t>지혜를 얻는 방법이란</a:t>
            </a:r>
            <a:r>
              <a:rPr lang="en-US" altLang="ko-KR" sz="3200" b="1" spc="-300" dirty="0">
                <a:latin typeface="Tahoma" panose="020B0604030504040204" pitchFamily="34" charset="0"/>
              </a:rPr>
              <a:t>?</a:t>
            </a:r>
            <a:endParaRPr lang="ko-KR" altLang="en-US" sz="3200" b="1" spc="-300" dirty="0">
              <a:latin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8502" y="2336546"/>
            <a:ext cx="38589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“</a:t>
            </a:r>
            <a:r>
              <a:rPr lang="ko-KR" altLang="en-US" sz="3200" b="1" dirty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지혜</a:t>
            </a:r>
            <a:r>
              <a:rPr lang="ko-KR" altLang="en-US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는 학교에서 배우는 것이 아니라 평생 노력해 얻는 것이다</a:t>
            </a:r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.”</a:t>
            </a:r>
            <a:endParaRPr lang="ko-KR" altLang="en-US" sz="28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2432" y="4074591"/>
            <a:ext cx="41015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“</a:t>
            </a:r>
            <a:r>
              <a:rPr lang="en-US" altLang="ko-KR" sz="3200" b="1" dirty="0">
                <a:solidFill>
                  <a:srgbClr val="C00000"/>
                </a:solidFill>
                <a:latin typeface="Garamond" panose="02020404030301010803" pitchFamily="18" charset="0"/>
                <a:ea typeface="+mj-ea"/>
              </a:rPr>
              <a:t>Wisdom</a:t>
            </a:r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 is not a product of schooling, but of the life- long attempt to </a:t>
            </a:r>
          </a:p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acquire it.”</a:t>
            </a:r>
            <a:endParaRPr lang="ko-KR" altLang="en-US" sz="2800" dirty="0">
              <a:latin typeface="Garamond" panose="02020404030301010803" pitchFamily="18" charset="0"/>
              <a:ea typeface="+mj-ea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72331" y="5613048"/>
            <a:ext cx="4811411" cy="73250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latin typeface="Tahoma" panose="020B0604030504040204" pitchFamily="34" charset="0"/>
              </a:rPr>
              <a:t>알버트 아인슈타인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(Albert Einstein, 1879~1955)</a:t>
            </a: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1921</a:t>
            </a:r>
            <a:r>
              <a:rPr lang="ko-KR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년 노벨물리학상 수상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en-US" altLang="ko-KR" sz="1400" dirty="0">
                <a:latin typeface="Tahoma" panose="020B0604030504040204" pitchFamily="34" charset="0"/>
              </a:rPr>
              <a:t>1916</a:t>
            </a:r>
            <a:r>
              <a:rPr lang="ko-KR" altLang="en-US" sz="1400" dirty="0">
                <a:latin typeface="Tahoma" panose="020B0604030504040204" pitchFamily="34" charset="0"/>
              </a:rPr>
              <a:t>년 일반상대성이론 발표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84509DD0-D803-4A8A-B0F6-6EFB92279673}"/>
              </a:ext>
            </a:extLst>
          </p:cNvPr>
          <p:cNvSpPr/>
          <p:nvPr/>
        </p:nvSpPr>
        <p:spPr>
          <a:xfrm flipH="1">
            <a:off x="1349831" y="1541064"/>
            <a:ext cx="3655149" cy="48132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1000"/>
                  <a:lumOff val="99000"/>
                </a:schemeClr>
              </a:gs>
              <a:gs pos="100000">
                <a:schemeClr val="accent3">
                  <a:lumMod val="45000"/>
                  <a:lumOff val="55000"/>
                  <a:alpha val="0"/>
                </a:schemeClr>
              </a:gs>
              <a:gs pos="100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이등변 삼각형 6">
            <a:extLst>
              <a:ext uri="{FF2B5EF4-FFF2-40B4-BE49-F238E27FC236}">
                <a16:creationId xmlns:a16="http://schemas.microsoft.com/office/drawing/2014/main" id="{2B93FC07-499E-4431-BE52-4244C01DB934}"/>
              </a:ext>
            </a:extLst>
          </p:cNvPr>
          <p:cNvSpPr/>
          <p:nvPr/>
        </p:nvSpPr>
        <p:spPr>
          <a:xfrm rot="10800000">
            <a:off x="6961371" y="1541064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C00000"/>
              </a:solidFill>
            </a:endParaRPr>
          </a:p>
        </p:txBody>
      </p:sp>
      <p:sp>
        <p:nvSpPr>
          <p:cNvPr id="11" name="이등변 삼각형 10">
            <a:extLst>
              <a:ext uri="{FF2B5EF4-FFF2-40B4-BE49-F238E27FC236}">
                <a16:creationId xmlns:a16="http://schemas.microsoft.com/office/drawing/2014/main" id="{4917A3D6-9EAE-4034-BA5D-0EA3F7A36314}"/>
              </a:ext>
            </a:extLst>
          </p:cNvPr>
          <p:cNvSpPr/>
          <p:nvPr/>
        </p:nvSpPr>
        <p:spPr>
          <a:xfrm>
            <a:off x="6955885" y="6149064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95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54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휴먼편지체</vt:lpstr>
      <vt:lpstr>Arial</vt:lpstr>
      <vt:lpstr>Calibri</vt:lpstr>
      <vt:lpstr>Garamond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user 34</cp:lastModifiedBy>
  <cp:revision>7</cp:revision>
  <dcterms:created xsi:type="dcterms:W3CDTF">2016-11-08T04:55:45Z</dcterms:created>
  <dcterms:modified xsi:type="dcterms:W3CDTF">2021-05-04T01:27:29Z</dcterms:modified>
</cp:coreProperties>
</file>