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4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2021-04-30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29" y="1335210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6629" y="5400706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1538" y="1869130"/>
            <a:ext cx="481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</a:t>
            </a:r>
            <a:endParaRPr lang="en-US" altLang="ko-KR" sz="2800" dirty="0" smtClean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/>
            <a:r>
              <a:rPr lang="ko-KR" altLang="en-US" sz="28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것이 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아니라 평생 노력해 </a:t>
            </a:r>
            <a:endParaRPr lang="en-US" altLang="ko-KR" sz="2800" dirty="0" smtClean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/>
            <a:r>
              <a:rPr lang="ko-KR" altLang="en-US" sz="28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얻는 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1538" y="3963891"/>
            <a:ext cx="4813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</a:t>
            </a:r>
            <a:r>
              <a:rPr lang="en-US" altLang="ko-KR" sz="2800" dirty="0" smtClean="0">
                <a:latin typeface="Garamond" panose="02020404030301010803" pitchFamily="18" charset="0"/>
                <a:ea typeface="+mj-ea"/>
              </a:rPr>
              <a:t>product</a:t>
            </a:r>
          </a:p>
          <a:p>
            <a:pPr algn="ctr"/>
            <a:r>
              <a:rPr lang="en-US" altLang="ko-KR" sz="2800" dirty="0" smtClean="0">
                <a:latin typeface="Garamond" panose="02020404030301010803" pitchFamily="18" charset="0"/>
                <a:ea typeface="+mj-ea"/>
              </a:rPr>
              <a:t>of 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schooling, but of the </a:t>
            </a:r>
            <a:endParaRPr lang="en-US" altLang="ko-KR" sz="2800" dirty="0" smtClean="0">
              <a:latin typeface="Garamond" panose="02020404030301010803" pitchFamily="18" charset="0"/>
              <a:ea typeface="+mj-ea"/>
            </a:endParaRPr>
          </a:p>
          <a:p>
            <a:pPr algn="ctr"/>
            <a:r>
              <a:rPr lang="en-US" altLang="ko-KR" sz="2800" dirty="0" smtClean="0">
                <a:latin typeface="Garamond" panose="02020404030301010803" pitchFamily="18" charset="0"/>
                <a:ea typeface="+mj-ea"/>
              </a:rPr>
              <a:t>life- 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853851" y="1335210"/>
            <a:ext cx="3135977" cy="48132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이등변 삼각형 4"/>
          <p:cNvSpPr/>
          <p:nvPr/>
        </p:nvSpPr>
        <p:spPr>
          <a:xfrm rot="10800000">
            <a:off x="6801538" y="154041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  <p:sp>
        <p:nvSpPr>
          <p:cNvPr id="11" name="이등변 삼각형 10"/>
          <p:cNvSpPr/>
          <p:nvPr/>
        </p:nvSpPr>
        <p:spPr>
          <a:xfrm>
            <a:off x="6801538" y="5875363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54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180519</cp:lastModifiedBy>
  <cp:revision>7</cp:revision>
  <dcterms:created xsi:type="dcterms:W3CDTF">2016-11-08T04:55:45Z</dcterms:created>
  <dcterms:modified xsi:type="dcterms:W3CDTF">2021-04-30T02:57:37Z</dcterms:modified>
</cp:coreProperties>
</file>