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pPr/>
              <a:t>2021-04-29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pPr/>
              <a:t>2021-04-29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pPr/>
              <a:t>2021-04-29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pPr/>
              <a:t>2021-04-29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pPr/>
              <a:t>2021-04-29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pPr/>
              <a:t>2021-04-29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pPr/>
              <a:t>2021-04-29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pPr/>
              <a:t>2021-04-29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pPr/>
              <a:t>2021-04-29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pPr/>
              <a:t>2021-04-29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pPr/>
              <a:t>2021-04-29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2021-04-29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Albert-Einste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25" y="1455101"/>
            <a:ext cx="4813200" cy="48132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77906" y="5526749"/>
            <a:ext cx="4811411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8502" y="2148281"/>
            <a:ext cx="38589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itchFamily="18" charset="-127"/>
                <a:ea typeface="휴먼편지체" pitchFamily="18" charset="-127"/>
              </a:rPr>
              <a:t>“</a:t>
            </a:r>
            <a:r>
              <a:rPr lang="ko-KR" altLang="en-US" sz="3200" b="1" dirty="0">
                <a:solidFill>
                  <a:srgbClr val="C00000"/>
                </a:solidFill>
                <a:latin typeface="휴먼편지체" pitchFamily="18" charset="-127"/>
                <a:ea typeface="휴먼편지체" pitchFamily="18" charset="-127"/>
              </a:rPr>
              <a:t>지혜</a:t>
            </a:r>
            <a:r>
              <a:rPr lang="ko-KR" altLang="en-US" sz="2800" dirty="0">
                <a:latin typeface="휴먼편지체" pitchFamily="18" charset="-127"/>
                <a:ea typeface="휴먼편지체" pitchFamily="18" charset="-127"/>
              </a:rPr>
              <a:t>는 학교에서 배우는 것이 아니라 평생 노력해 얻는 것이다</a:t>
            </a:r>
            <a:r>
              <a:rPr lang="en-US" altLang="ko-KR" sz="2800" dirty="0">
                <a:latin typeface="휴먼편지체" pitchFamily="18" charset="-127"/>
                <a:ea typeface="휴먼편지체" pitchFamily="18" charset="-127"/>
              </a:rPr>
              <a:t>.”</a:t>
            </a:r>
            <a:endParaRPr lang="ko-KR" altLang="en-US" sz="2800" dirty="0">
              <a:latin typeface="휴먼편지체" pitchFamily="18" charset="-127"/>
              <a:ea typeface="휴먼편지체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2432" y="3886326"/>
            <a:ext cx="41015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Garamond" pitchFamily="18" charset="0"/>
                <a:ea typeface="+mj-ea"/>
              </a:rPr>
              <a:t>“</a:t>
            </a:r>
            <a:r>
              <a:rPr lang="en-US" altLang="ko-KR" sz="3200" b="1" dirty="0">
                <a:solidFill>
                  <a:srgbClr val="C00000"/>
                </a:solidFill>
                <a:latin typeface="Garamond" pitchFamily="18" charset="0"/>
                <a:ea typeface="+mj-ea"/>
              </a:rPr>
              <a:t>Wisdom</a:t>
            </a:r>
            <a:r>
              <a:rPr lang="en-US" altLang="ko-KR" sz="2800" dirty="0">
                <a:latin typeface="Garamond" pitchFamily="18" charset="0"/>
                <a:ea typeface="+mj-ea"/>
              </a:rPr>
              <a:t> is not a product of schooling, but of the life- long attempt to </a:t>
            </a:r>
          </a:p>
          <a:p>
            <a:pPr algn="ctr"/>
            <a:r>
              <a:rPr lang="en-US" altLang="ko-KR" sz="2800" dirty="0">
                <a:latin typeface="Garamond" pitchFamily="18" charset="0"/>
                <a:ea typeface="+mj-ea"/>
              </a:rPr>
              <a:t>acquire it.”</a:t>
            </a:r>
            <a:endParaRPr lang="ko-KR" altLang="en-US" sz="2800" dirty="0">
              <a:latin typeface="Garamond" pitchFamily="18" charset="0"/>
              <a:ea typeface="+mj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474259" y="1452282"/>
            <a:ext cx="2617694" cy="48132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이등변 삼각형 10"/>
          <p:cNvSpPr/>
          <p:nvPr/>
        </p:nvSpPr>
        <p:spPr>
          <a:xfrm rot="10800000">
            <a:off x="6929717" y="1506069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이등변 삼각형 11"/>
          <p:cNvSpPr/>
          <p:nvPr/>
        </p:nvSpPr>
        <p:spPr>
          <a:xfrm>
            <a:off x="6965576" y="6069107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3295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54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yeongtaeheo@gmail.com</cp:lastModifiedBy>
  <cp:revision>7</cp:revision>
  <dcterms:created xsi:type="dcterms:W3CDTF">2016-11-08T04:55:45Z</dcterms:created>
  <dcterms:modified xsi:type="dcterms:W3CDTF">2021-04-29T11:55:29Z</dcterms:modified>
</cp:coreProperties>
</file>