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Albert-Einste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" y="1455101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7906" y="5526749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148281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3886326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acquire it.”</a:t>
            </a:r>
            <a:endParaRPr lang="ko-KR" altLang="en-US" sz="2800" dirty="0">
              <a:latin typeface="Garamond" pitchFamily="18" charset="0"/>
              <a:ea typeface="+mj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474259" y="1452282"/>
            <a:ext cx="2617694" cy="48132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/>
          <p:cNvSpPr/>
          <p:nvPr/>
        </p:nvSpPr>
        <p:spPr>
          <a:xfrm rot="10800000">
            <a:off x="6929717" y="1506069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이등변 삼각형 11"/>
          <p:cNvSpPr/>
          <p:nvPr/>
        </p:nvSpPr>
        <p:spPr>
          <a:xfrm>
            <a:off x="6965576" y="6069107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yeongtaeheo@gmail.com</cp:lastModifiedBy>
  <cp:revision>7</cp:revision>
  <dcterms:created xsi:type="dcterms:W3CDTF">2016-11-08T04:55:45Z</dcterms:created>
  <dcterms:modified xsi:type="dcterms:W3CDTF">2021-04-29T11:55:29Z</dcterms:modified>
</cp:coreProperties>
</file>