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-84" y="-7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2021-05-10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37" y="1723938"/>
            <a:ext cx="4813200" cy="4813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bg1">
                  <a:alpha val="0"/>
                </a:schemeClr>
              </a:gs>
            </a:gsLst>
            <a:lin ang="2700000" scaled="1"/>
            <a:tileRect/>
          </a:gradFill>
          <a:ln>
            <a:noFill/>
          </a:ln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6837" y="5804632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itchFamily="18" charset="-127"/>
                <a:ea typeface="휴먼편지체" pitchFamily="18" charset="-127"/>
              </a:rPr>
              <a:t>“</a:t>
            </a:r>
            <a:r>
              <a:rPr lang="ko-KR" altLang="en-US" sz="3200" b="1" dirty="0">
                <a:solidFill>
                  <a:srgbClr val="C00000"/>
                </a:solidFill>
                <a:latin typeface="휴먼편지체" pitchFamily="18" charset="-127"/>
                <a:ea typeface="휴먼편지체" pitchFamily="18" charset="-127"/>
              </a:rPr>
              <a:t>지혜</a:t>
            </a:r>
            <a:r>
              <a:rPr lang="ko-KR" altLang="en-US" sz="2800" dirty="0">
                <a:latin typeface="휴먼편지체" pitchFamily="18" charset="-127"/>
                <a:ea typeface="휴먼편지체" pitchFamily="18" charset="-127"/>
              </a:rPr>
              <a:t>는</a:t>
            </a:r>
            <a:r>
              <a:rPr lang="ko-KR" altLang="en-US" sz="2800" b="1" dirty="0">
                <a:latin typeface="휴먼편지체" pitchFamily="18" charset="-127"/>
                <a:ea typeface="휴먼편지체" pitchFamily="18" charset="-127"/>
              </a:rPr>
              <a:t> </a:t>
            </a:r>
            <a:r>
              <a:rPr lang="ko-KR" altLang="en-US" sz="2800" dirty="0">
                <a:latin typeface="휴먼편지체" pitchFamily="18" charset="-127"/>
                <a:ea typeface="휴먼편지체" pitchFamily="18" charset="-127"/>
              </a:rPr>
              <a:t>학교에서 배우는 것이 아니라 평생 노력해 얻는 것이다</a:t>
            </a:r>
            <a:r>
              <a:rPr lang="en-US" altLang="ko-KR" sz="2800" dirty="0">
                <a:latin typeface="휴먼편지체" pitchFamily="18" charset="-127"/>
                <a:ea typeface="휴먼편지체" pitchFamily="18" charset="-127"/>
              </a:rPr>
              <a:t>.”</a:t>
            </a:r>
            <a:endParaRPr lang="ko-KR" altLang="en-US" sz="2800" dirty="0">
              <a:latin typeface="휴먼편지체" pitchFamily="18" charset="-127"/>
              <a:ea typeface="휴먼편지체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>
                <a:latin typeface="Garamond" pitchFamily="18" charset="0"/>
                <a:ea typeface="+mj-ea"/>
              </a:rPr>
              <a:t>“</a:t>
            </a:r>
            <a:r>
              <a:rPr lang="en-US" altLang="ko-KR" sz="3200" b="1" dirty="0">
                <a:solidFill>
                  <a:srgbClr val="C00000"/>
                </a:solidFill>
                <a:latin typeface="Garamond" pitchFamily="18" charset="0"/>
                <a:ea typeface="+mj-ea"/>
              </a:rPr>
              <a:t>Wisdom</a:t>
            </a:r>
            <a:r>
              <a:rPr lang="en-US" altLang="ko-KR" sz="2400" dirty="0">
                <a:latin typeface="Garamond" pitchFamily="18" charset="0"/>
                <a:ea typeface="+mj-ea"/>
              </a:rPr>
              <a:t> is not a product of schooling, but of the life- long attempt to </a:t>
            </a:r>
          </a:p>
          <a:p>
            <a:pPr algn="ctr"/>
            <a:r>
              <a:rPr lang="en-US" altLang="ko-KR" sz="2400" dirty="0">
                <a:latin typeface="Garamond" pitchFamily="18" charset="0"/>
                <a:ea typeface="+mj-ea"/>
              </a:rPr>
              <a:t>acquire it.”</a:t>
            </a:r>
            <a:endParaRPr lang="ko-KR" altLang="en-US" sz="2400" dirty="0">
              <a:latin typeface="Garamond" pitchFamily="18" charset="0"/>
              <a:ea typeface="+mj-ea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577340" y="1723938"/>
            <a:ext cx="3510908" cy="48132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  <a:gs pos="100000">
                <a:schemeClr val="bg1"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이등변 삼각형 6"/>
          <p:cNvSpPr/>
          <p:nvPr/>
        </p:nvSpPr>
        <p:spPr>
          <a:xfrm>
            <a:off x="6941820" y="6331938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이등변 삼각형 10"/>
          <p:cNvSpPr/>
          <p:nvPr/>
        </p:nvSpPr>
        <p:spPr>
          <a:xfrm rot="10800000">
            <a:off x="6941820" y="1724780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6F 회복실 3</cp:lastModifiedBy>
  <cp:revision>8</cp:revision>
  <dcterms:created xsi:type="dcterms:W3CDTF">2016-11-08T04:55:45Z</dcterms:created>
  <dcterms:modified xsi:type="dcterms:W3CDTF">2021-05-10T04:34:28Z</dcterms:modified>
</cp:coreProperties>
</file>