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349AF780-8407-4A0B-85AA-75E672608E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23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480225D-560C-4488-B88A-04C2DCC0AE1A}"/>
              </a:ext>
            </a:extLst>
          </p:cNvPr>
          <p:cNvSpPr/>
          <p:nvPr/>
        </p:nvSpPr>
        <p:spPr>
          <a:xfrm>
            <a:off x="2848708" y="1723938"/>
            <a:ext cx="2241329" cy="4813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이등변 삼각형 7">
            <a:extLst>
              <a:ext uri="{FF2B5EF4-FFF2-40B4-BE49-F238E27FC236}">
                <a16:creationId xmlns:a16="http://schemas.microsoft.com/office/drawing/2014/main" id="{A4E8EF51-A7BE-40EA-9FF5-4E421B656339}"/>
              </a:ext>
            </a:extLst>
          </p:cNvPr>
          <p:cNvSpPr/>
          <p:nvPr/>
        </p:nvSpPr>
        <p:spPr>
          <a:xfrm rot="10800000">
            <a:off x="6898471" y="1723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92178806-8191-40D9-93C0-ECB7874AA50F}"/>
              </a:ext>
            </a:extLst>
          </p:cNvPr>
          <p:cNvSpPr/>
          <p:nvPr/>
        </p:nvSpPr>
        <p:spPr>
          <a:xfrm>
            <a:off x="6898471" y="6331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권 오섭</cp:lastModifiedBy>
  <cp:revision>7</cp:revision>
  <dcterms:created xsi:type="dcterms:W3CDTF">2016-11-08T04:55:45Z</dcterms:created>
  <dcterms:modified xsi:type="dcterms:W3CDTF">2021-05-12T10:29:55Z</dcterms:modified>
</cp:coreProperties>
</file>