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28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“</a:t>
            </a:r>
            <a:r>
              <a:rPr lang="en-US" altLang="ko-KR" sz="28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acquire it.”</a:t>
            </a:r>
            <a:endParaRPr lang="ko-KR" altLang="en-US" sz="2800" dirty="0">
              <a:latin typeface="Garamond" pitchFamily="18" charset="0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703069" y="1723938"/>
            <a:ext cx="3386967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  <a:gs pos="100000">
                <a:srgbClr val="CBDEF9"/>
              </a:gs>
              <a:gs pos="10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이등변 삼각형 4"/>
          <p:cNvSpPr/>
          <p:nvPr/>
        </p:nvSpPr>
        <p:spPr>
          <a:xfrm>
            <a:off x="6961371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961371" y="1723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6F 회복실 3</cp:lastModifiedBy>
  <cp:revision>6</cp:revision>
  <dcterms:created xsi:type="dcterms:W3CDTF">2016-11-08T04:55:45Z</dcterms:created>
  <dcterms:modified xsi:type="dcterms:W3CDTF">2021-05-12T07:50:09Z</dcterms:modified>
</cp:coreProperties>
</file>