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-84" y="-7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280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727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99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810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5437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378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330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3968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640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702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934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7854C473-A0C2-4FE1-8799-A048831230BF}" type="datetimeFigureOut">
              <a:rPr lang="ko-KR" altLang="en-US" smtClean="0"/>
              <a:pPr/>
              <a:t>2021-05-12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1366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ahom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37" y="1723938"/>
            <a:ext cx="4813200" cy="4813200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276837" y="302179"/>
            <a:ext cx="3875713" cy="62078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3200" b="1" spc="-300" dirty="0">
                <a:latin typeface="Tahoma" panose="020B0604030504040204" pitchFamily="34" charset="0"/>
              </a:rPr>
              <a:t>지혜를 얻는 방법이란</a:t>
            </a:r>
            <a:r>
              <a:rPr lang="en-US" altLang="ko-KR" sz="3200" b="1" spc="-300" dirty="0">
                <a:latin typeface="Tahoma" panose="020B0604030504040204" pitchFamily="34" charset="0"/>
              </a:rPr>
              <a:t>?</a:t>
            </a:r>
            <a:endParaRPr lang="ko-KR" altLang="en-US" sz="3200" b="1" spc="-300" dirty="0">
              <a:latin typeface="Tahoma" panose="020B0604030504040204" pitchFamily="34" charset="0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76837" y="5804632"/>
            <a:ext cx="4811411" cy="732506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>
                <a:latin typeface="Tahoma" panose="020B0604030504040204" pitchFamily="34" charset="0"/>
              </a:rPr>
              <a:t>알버트 아인슈타인</a:t>
            </a:r>
            <a:r>
              <a:rPr lang="en-US" altLang="ko-K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(Albert Einstein, 1879~1955)</a:t>
            </a: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1921</a:t>
            </a:r>
            <a:r>
              <a:rPr lang="ko-KR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년 노벨물리학상 수상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</a:t>
            </a:r>
            <a:r>
              <a:rPr lang="en-US" altLang="ko-KR" sz="1400" dirty="0">
                <a:latin typeface="Tahoma" panose="020B0604030504040204" pitchFamily="34" charset="0"/>
              </a:rPr>
              <a:t>1916</a:t>
            </a:r>
            <a:r>
              <a:rPr lang="ko-KR" altLang="en-US" sz="1400" dirty="0">
                <a:latin typeface="Tahoma" panose="020B0604030504040204" pitchFamily="34" charset="0"/>
              </a:rPr>
              <a:t>년 일반상대성이론 발표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8502" y="2336546"/>
            <a:ext cx="385893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휴먼편지체" pitchFamily="18" charset="-127"/>
                <a:ea typeface="휴먼편지체" pitchFamily="18" charset="-127"/>
              </a:rPr>
              <a:t>“</a:t>
            </a:r>
            <a:r>
              <a:rPr lang="ko-KR" altLang="en-US" sz="2800" b="1" dirty="0">
                <a:solidFill>
                  <a:srgbClr val="C00000"/>
                </a:solidFill>
                <a:latin typeface="휴먼편지체" pitchFamily="18" charset="-127"/>
                <a:ea typeface="휴먼편지체" pitchFamily="18" charset="-127"/>
              </a:rPr>
              <a:t>지혜</a:t>
            </a:r>
            <a:r>
              <a:rPr lang="ko-KR" altLang="en-US" sz="2800" dirty="0">
                <a:latin typeface="휴먼편지체" pitchFamily="18" charset="-127"/>
                <a:ea typeface="휴먼편지체" pitchFamily="18" charset="-127"/>
              </a:rPr>
              <a:t>는 학교에서 배우는 것이 아니라 평생 노력해 얻는 것이다</a:t>
            </a:r>
            <a:r>
              <a:rPr lang="en-US" altLang="ko-KR" sz="2800" dirty="0">
                <a:latin typeface="휴먼편지체" pitchFamily="18" charset="-127"/>
                <a:ea typeface="휴먼편지체" pitchFamily="18" charset="-127"/>
              </a:rPr>
              <a:t>.”</a:t>
            </a:r>
            <a:endParaRPr lang="ko-KR" altLang="en-US" sz="2800" dirty="0">
              <a:latin typeface="휴먼편지체" pitchFamily="18" charset="-127"/>
              <a:ea typeface="휴먼편지체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42432" y="4074591"/>
            <a:ext cx="41015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Garamond" pitchFamily="18" charset="0"/>
                <a:ea typeface="+mj-ea"/>
              </a:rPr>
              <a:t>“</a:t>
            </a:r>
            <a:r>
              <a:rPr lang="en-US" altLang="ko-KR" sz="2800" b="1" dirty="0">
                <a:solidFill>
                  <a:srgbClr val="C00000"/>
                </a:solidFill>
                <a:latin typeface="Garamond" pitchFamily="18" charset="0"/>
                <a:ea typeface="+mj-ea"/>
              </a:rPr>
              <a:t>Wisdom</a:t>
            </a:r>
            <a:r>
              <a:rPr lang="en-US" altLang="ko-KR" sz="2800" dirty="0">
                <a:latin typeface="Garamond" pitchFamily="18" charset="0"/>
                <a:ea typeface="+mj-ea"/>
              </a:rPr>
              <a:t> is not a product of schooling, but of the life- long attempt to </a:t>
            </a:r>
          </a:p>
          <a:p>
            <a:pPr algn="ctr"/>
            <a:r>
              <a:rPr lang="en-US" altLang="ko-KR" sz="2800" dirty="0">
                <a:latin typeface="Garamond" pitchFamily="18" charset="0"/>
                <a:ea typeface="+mj-ea"/>
              </a:rPr>
              <a:t>acquire it.”</a:t>
            </a:r>
            <a:endParaRPr lang="ko-KR" altLang="en-US" sz="2800" dirty="0">
              <a:latin typeface="Garamond" pitchFamily="18" charset="0"/>
              <a:ea typeface="+mj-ea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1703069" y="1723938"/>
            <a:ext cx="3386967" cy="48132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0"/>
                </a:schemeClr>
              </a:gs>
              <a:gs pos="100000">
                <a:srgbClr val="CBDEF9"/>
              </a:gs>
              <a:gs pos="100000">
                <a:schemeClr val="bg1"/>
              </a:gs>
              <a:gs pos="100000">
                <a:schemeClr val="bg1">
                  <a:alpha val="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이등변 삼각형 4"/>
          <p:cNvSpPr/>
          <p:nvPr/>
        </p:nvSpPr>
        <p:spPr>
          <a:xfrm>
            <a:off x="6961371" y="6331938"/>
            <a:ext cx="313200" cy="205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이등변 삼각형 10"/>
          <p:cNvSpPr/>
          <p:nvPr/>
        </p:nvSpPr>
        <p:spPr>
          <a:xfrm rot="10800000">
            <a:off x="6961371" y="1723938"/>
            <a:ext cx="313200" cy="205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959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54</Words>
  <Application>Microsoft Office PowerPoint</Application>
  <PresentationFormat>화면 슬라이드 쇼(4:3)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6F 회복실 3</cp:lastModifiedBy>
  <cp:revision>6</cp:revision>
  <dcterms:created xsi:type="dcterms:W3CDTF">2016-11-08T04:55:45Z</dcterms:created>
  <dcterms:modified xsi:type="dcterms:W3CDTF">2021-05-12T07:50:09Z</dcterms:modified>
</cp:coreProperties>
</file>