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790" autoAdjust="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-22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0603136"/>
        <c:axId val="45380672"/>
      </c:barChart>
      <c:catAx>
        <c:axId val="20060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45380672"/>
        <c:crosses val="autoZero"/>
        <c:auto val="1"/>
        <c:lblAlgn val="ctr"/>
        <c:lblOffset val="100"/>
        <c:noMultiLvlLbl val="0"/>
      </c:catAx>
      <c:valAx>
        <c:axId val="4538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20060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70D5A22-658C-4606-BF6C-CE08B64C2249}" type="presOf" srcId="{12E26E22-71B0-4386-A84F-ABF2FF66A99F}" destId="{919A589F-F74A-40C3-BE88-AB8730BCAB04}" srcOrd="0" destOrd="0" presId="urn:microsoft.com/office/officeart/2005/8/layout/chevron1"/>
    <dgm:cxn modelId="{5ED86B4A-2D00-4CBF-BB5B-54516AFA07F5}" type="presOf" srcId="{74020AF3-C700-4606-8917-C6A353D7963A}" destId="{881B8FEC-9D20-4669-BB2E-FA9CEA0BE5A9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BF9E0774-90D3-4899-9308-AB8B4EF28BE6}" type="presOf" srcId="{44156040-AF98-4F2C-9909-9F2439F6F588}" destId="{1C61A9A2-33F2-469B-8AC4-A104A5A98D78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FFECAD1-AD7D-4E87-B578-5C194C9003A7}" type="presOf" srcId="{A8B05E70-CCF1-4080-8EEE-6873C9D4B630}" destId="{268F2328-4548-422B-9C65-80797E16B241}" srcOrd="0" destOrd="0" presId="urn:microsoft.com/office/officeart/2005/8/layout/chevron1"/>
    <dgm:cxn modelId="{507B27E7-D1D9-4739-A895-0FC6BD4DC57C}" type="presOf" srcId="{42147153-A6C2-4177-BA7D-2ACCC2C1B2F7}" destId="{BDD0B0F7-A87C-4B5B-A4C3-4E4BE6EB0FE4}" srcOrd="0" destOrd="0" presId="urn:microsoft.com/office/officeart/2005/8/layout/chevron1"/>
    <dgm:cxn modelId="{438E2C69-12BB-44D5-B7C3-D32A18647E2F}" type="presParOf" srcId="{1C61A9A2-33F2-469B-8AC4-A104A5A98D78}" destId="{881B8FEC-9D20-4669-BB2E-FA9CEA0BE5A9}" srcOrd="0" destOrd="0" presId="urn:microsoft.com/office/officeart/2005/8/layout/chevron1"/>
    <dgm:cxn modelId="{006BBC27-1C10-49D8-A840-03B9C7FD3330}" type="presParOf" srcId="{1C61A9A2-33F2-469B-8AC4-A104A5A98D78}" destId="{705DFC51-4C30-4A07-9F0C-6EB770961C6F}" srcOrd="1" destOrd="0" presId="urn:microsoft.com/office/officeart/2005/8/layout/chevron1"/>
    <dgm:cxn modelId="{0A8DEB84-DBD3-4E47-B935-9ACD88497B89}" type="presParOf" srcId="{1C61A9A2-33F2-469B-8AC4-A104A5A98D78}" destId="{919A589F-F74A-40C3-BE88-AB8730BCAB04}" srcOrd="2" destOrd="0" presId="urn:microsoft.com/office/officeart/2005/8/layout/chevron1"/>
    <dgm:cxn modelId="{69A97A66-CA1C-4ED0-B581-AA43320D582D}" type="presParOf" srcId="{1C61A9A2-33F2-469B-8AC4-A104A5A98D78}" destId="{01C6BCDE-530E-4D03-9CF5-9AB36CDC1FE1}" srcOrd="3" destOrd="0" presId="urn:microsoft.com/office/officeart/2005/8/layout/chevron1"/>
    <dgm:cxn modelId="{0AECE6A0-CF5D-404B-827B-1FFC3A4AB415}" type="presParOf" srcId="{1C61A9A2-33F2-469B-8AC4-A104A5A98D78}" destId="{268F2328-4548-422B-9C65-80797E16B241}" srcOrd="4" destOrd="0" presId="urn:microsoft.com/office/officeart/2005/8/layout/chevron1"/>
    <dgm:cxn modelId="{D542E352-32D0-4931-892B-9FE6381BF9E2}" type="presParOf" srcId="{1C61A9A2-33F2-469B-8AC4-A104A5A98D78}" destId="{8CB78EC1-7B74-4B6E-94C6-5F808A049A1F}" srcOrd="5" destOrd="0" presId="urn:microsoft.com/office/officeart/2005/8/layout/chevron1"/>
    <dgm:cxn modelId="{D71A1FB4-516C-4476-B1AF-AF64C27A5FDD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653197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653197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653197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653197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653197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653197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653197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653197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4/30/2021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4/30/2021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5989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사각형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11" name="사각형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사각형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3" name="텍스트 개체 틀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8" name="그림 개체 틀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15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vert"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6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갈매기형 수장 2"/>
          <p:cNvSpPr/>
          <p:nvPr/>
        </p:nvSpPr>
        <p:spPr>
          <a:xfrm>
            <a:off x="970671" y="731520"/>
            <a:ext cx="374400" cy="381600"/>
          </a:xfrm>
          <a:prstGeom prst="chevron">
            <a:avLst/>
          </a:prstGeom>
          <a:solidFill>
            <a:srgbClr val="FF0000"/>
          </a:solidFill>
          <a:ln w="13208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발표자별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  <p:sp>
        <p:nvSpPr>
          <p:cNvPr id="6" name="갈매기형 수장 2">
            <a:extLst>
              <a:ext uri="{FF2B5EF4-FFF2-40B4-BE49-F238E27FC236}">
                <a16:creationId xmlns:a16="http://schemas.microsoft.com/office/drawing/2014/main" id="{11236562-72A1-4353-8249-B864A7843F0B}"/>
              </a:ext>
            </a:extLst>
          </p:cNvPr>
          <p:cNvSpPr/>
          <p:nvPr/>
        </p:nvSpPr>
        <p:spPr>
          <a:xfrm>
            <a:off x="1021137" y="820984"/>
            <a:ext cx="374400" cy="381600"/>
          </a:xfrm>
          <a:prstGeom prst="chevron">
            <a:avLst/>
          </a:prstGeom>
          <a:solidFill>
            <a:srgbClr val="FF0000"/>
          </a:solidFill>
          <a:ln w="13208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  <p:sp>
        <p:nvSpPr>
          <p:cNvPr id="7" name="갈매기형 수장 2">
            <a:extLst>
              <a:ext uri="{FF2B5EF4-FFF2-40B4-BE49-F238E27FC236}">
                <a16:creationId xmlns:a16="http://schemas.microsoft.com/office/drawing/2014/main" id="{8C4020BB-B0B3-44BE-931B-9F089E1BA41E}"/>
              </a:ext>
            </a:extLst>
          </p:cNvPr>
          <p:cNvSpPr/>
          <p:nvPr/>
        </p:nvSpPr>
        <p:spPr>
          <a:xfrm>
            <a:off x="1006904" y="780782"/>
            <a:ext cx="374400" cy="381600"/>
          </a:xfrm>
          <a:prstGeom prst="chevron">
            <a:avLst/>
          </a:prstGeom>
          <a:solidFill>
            <a:srgbClr val="FF0000"/>
          </a:solidFill>
          <a:ln w="13208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  <p:graphicFrame>
        <p:nvGraphicFramePr>
          <p:cNvPr id="6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790771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갈매기형 수장 2">
            <a:extLst>
              <a:ext uri="{FF2B5EF4-FFF2-40B4-BE49-F238E27FC236}">
                <a16:creationId xmlns:a16="http://schemas.microsoft.com/office/drawing/2014/main" id="{FBD47284-A653-436D-9768-B3F105E7CCE1}"/>
              </a:ext>
            </a:extLst>
          </p:cNvPr>
          <p:cNvSpPr/>
          <p:nvPr/>
        </p:nvSpPr>
        <p:spPr>
          <a:xfrm>
            <a:off x="921000" y="820984"/>
            <a:ext cx="374400" cy="381600"/>
          </a:xfrm>
          <a:prstGeom prst="chevron">
            <a:avLst/>
          </a:prstGeom>
          <a:solidFill>
            <a:srgbClr val="FF0000"/>
          </a:solidFill>
          <a:ln w="13208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0247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99</Words>
  <Application>Microsoft Office PowerPoint</Application>
  <PresentationFormat>와이드스크린</PresentationFormat>
  <Paragraphs>32</Paragraphs>
  <Slides>5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프레젠터 역량 분석 막대 차트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2021-04-30T12:01:33Z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