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38" d="100"/>
          <a:sy n="38" d="100"/>
        </p:scale>
        <p:origin x="-120" y="-11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2495616"/>
        <c:axId val="82651392"/>
      </c:barChart>
      <c:catAx>
        <c:axId val="3249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82651392"/>
        <c:crosses val="autoZero"/>
        <c:auto val="1"/>
        <c:lblAlgn val="ctr"/>
        <c:lblOffset val="100"/>
        <c:noMultiLvlLbl val="0"/>
      </c:catAx>
      <c:valAx>
        <c:axId val="8265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249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62177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62057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갈매기형 수장 3"/>
          <p:cNvSpPr/>
          <p:nvPr userDrawn="1"/>
        </p:nvSpPr>
        <p:spPr>
          <a:xfrm>
            <a:off x="820018" y="802224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726168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크기</a:t>
            </a:r>
            <a:r>
              <a:rPr lang="ko-KR" altLang="en-US" sz="1600" dirty="0"/>
              <a:t>영문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이어나가기 위한 </a:t>
            </a:r>
            <a:r>
              <a:rPr lang="ko-KR" altLang="en-US" dirty="0" err="1"/>
              <a:t>브릿지</a:t>
            </a:r>
            <a:r>
              <a:rPr lang="ko-KR" altLang="en-US" dirty="0"/>
              <a:t> </a:t>
            </a:r>
            <a:r>
              <a:rPr lang="ko-KR" altLang="en-US" dirty="0" err="1"/>
              <a:t>멘트의</a:t>
            </a:r>
            <a:r>
              <a:rPr lang="ko-KR" altLang="en-US" dirty="0"/>
              <a:t>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9726168" y="6374999"/>
            <a:ext cx="1371600" cy="274320"/>
          </a:xfrm>
        </p:spPr>
        <p:txBody>
          <a:bodyPr/>
          <a:lstStyle/>
          <a:p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05456" y="1554480"/>
            <a:ext cx="7095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4,5</a:t>
            </a:r>
            <a:r>
              <a:rPr lang="ko-KR" altLang="en-US" dirty="0" smtClean="0"/>
              <a:t>번 슬라이드에 넣어야 하는 전환 효과</a:t>
            </a:r>
            <a:r>
              <a:rPr lang="en-US" altLang="ko-KR" dirty="0" smtClean="0"/>
              <a:t>(</a:t>
            </a:r>
            <a:r>
              <a:rPr lang="ko-KR" altLang="en-US" dirty="0" smtClean="0"/>
              <a:t>페이지 말기</a:t>
            </a:r>
            <a:r>
              <a:rPr lang="en-US" altLang="ko-KR" dirty="0" smtClean="0"/>
              <a:t>/</a:t>
            </a:r>
            <a:r>
              <a:rPr lang="ko-KR" altLang="en-US" dirty="0" smtClean="0"/>
              <a:t>빗질</a:t>
            </a:r>
            <a:r>
              <a:rPr lang="en-US" altLang="ko-KR" dirty="0" smtClean="0"/>
              <a:t>)</a:t>
            </a:r>
            <a:r>
              <a:rPr lang="ko-KR" altLang="en-US" dirty="0"/>
              <a:t> </a:t>
            </a:r>
            <a:r>
              <a:rPr lang="ko-KR" altLang="en-US" dirty="0" smtClean="0"/>
              <a:t>두 개가 아무리 찾아도 목록에  존재하질 않아서 못 넣었습니다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참작해주시면 감사하겠습니다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124</Words>
  <Application>Microsoft Office PowerPoint</Application>
  <PresentationFormat>사용자 지정</PresentationFormat>
  <Paragraphs>35</Paragraphs>
  <Slides>5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2013-08-07T04:47:24Z</dcterms:created>
  <dcterms:modified xsi:type="dcterms:W3CDTF">2021-05-01T06:48:13Z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