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4790" autoAdjust="0"/>
  </p:normalViewPr>
  <p:slideViewPr>
    <p:cSldViewPr snapToGrid="0">
      <p:cViewPr varScale="1">
        <p:scale>
          <a:sx n="115" d="100"/>
          <a:sy n="115" d="100"/>
        </p:scale>
        <p:origin x="11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6/2/2021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6/2/2021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F0D07F-09C4-45B4-A1A2-5EF1BC997469}" type="datetime5">
              <a:rPr lang="en-US" altLang="ko-KR" smtClean="0"/>
              <a:t>2-Jun-21</a:t>
            </a:fld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8DF5E51B-8AD8-4A93-B9D0-909737ADE9CD}"/>
              </a:ext>
            </a:extLst>
          </p:cNvPr>
          <p:cNvSpPr/>
          <p:nvPr userDrawn="1"/>
        </p:nvSpPr>
        <p:spPr>
          <a:xfrm>
            <a:off x="914397" y="834888"/>
            <a:ext cx="374400" cy="3816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521A4B38-8B48-40A7-8DBD-053BC009AB91}" type="datetime5">
              <a:rPr lang="en-US" altLang="ko-KR" smtClean="0"/>
              <a:t>2-Jun-21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55221CF6-1F06-4148-B740-E6DC77932846}" type="datetime5">
              <a:rPr lang="en-US" altLang="ko-KR" smtClean="0"/>
              <a:t>2-Jun-21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308B993-356E-4E75-A560-AF7C34D5CF48}" type="datetime5">
              <a:rPr lang="en-US" altLang="ko-KR" smtClean="0"/>
              <a:t>2-Jun-21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6BE566A7-19B8-44FA-8CB6-D8EAEC1ADCD9}" type="datetime5">
              <a:rPr lang="en-US" altLang="ko-KR" smtClean="0"/>
              <a:t>2-Jun-21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D99A9639-6EED-4818-B1C1-2347DBD36C3A}" type="datetime5">
              <a:rPr lang="en-US" altLang="ko-KR" smtClean="0"/>
              <a:t>2-Jun-21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12A96FC-7FA4-4D4F-AFDF-6AB691F3B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C1FD32D-756C-46E2-9CB1-ED7E7497C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2FBE72D-9878-4100-AC3B-0C5F47034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A4B16F0-6CE7-42F4-AB57-60C082D7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2021-06-01T21:50:37Z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