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81" autoAdjust="0"/>
    <p:restoredTop sz="94790" autoAdjust="0"/>
  </p:normalViewPr>
  <p:slideViewPr>
    <p:cSldViewPr snapToGrid="0">
      <p:cViewPr varScale="1">
        <p:scale>
          <a:sx n="52" d="100"/>
          <a:sy n="52" d="100"/>
        </p:scale>
        <p:origin x="102" y="6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9896960"/>
        <c:axId val="71435392"/>
      </c:barChart>
      <c:catAx>
        <c:axId val="4989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71435392"/>
        <c:crosses val="autoZero"/>
        <c:auto val="1"/>
        <c:lblAlgn val="ctr"/>
        <c:lblOffset val="100"/>
        <c:noMultiLvlLbl val="0"/>
      </c:catAx>
      <c:valAx>
        <c:axId val="7143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4989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5/12/2021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5/12/2021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0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22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921475" y="806140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95</Words>
  <Application>Microsoft Office PowerPoint</Application>
  <PresentationFormat>와이드스크린</PresentationFormat>
  <Paragraphs>30</Paragraphs>
  <Slides>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2021-05-12T08:31:19Z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