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04" autoAdjust="0"/>
    <p:restoredTop sz="91981" autoAdjust="0"/>
  </p:normalViewPr>
  <p:slideViewPr>
    <p:cSldViewPr snapToGrid="0">
      <p:cViewPr varScale="1">
        <p:scale>
          <a:sx n="52" d="100"/>
          <a:sy n="52" d="100"/>
        </p:scale>
        <p:origin x="102" y="12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3100800"/>
        <c:axId val="116638848"/>
      </c:barChart>
      <c:catAx>
        <c:axId val="7310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116638848"/>
        <c:crosses val="autoZero"/>
        <c:auto val="1"/>
        <c:lblAlgn val="ctr"/>
        <c:lblOffset val="100"/>
        <c:noMultiLvlLbl val="0"/>
      </c:catAx>
      <c:valAx>
        <c:axId val="116638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7310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5/17/2021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5/17/2021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  <p:sp>
        <p:nvSpPr>
          <p:cNvPr id="10" name="갈매기형 수장 9"/>
          <p:cNvSpPr/>
          <p:nvPr userDrawn="1"/>
        </p:nvSpPr>
        <p:spPr>
          <a:xfrm>
            <a:off x="849086" y="827615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2021-05-17T09:31:23Z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