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48" r:id="rId2"/>
    <p:sldMasterId id="2147483660" r:id="rId3"/>
  </p:sldMasterIdLst>
  <p:notesMasterIdLst>
    <p:notesMasterId r:id="rId5"/>
  </p:notes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 showGuides="1">
      <p:cViewPr varScale="1">
        <p:scale>
          <a:sx n="88" d="100"/>
          <a:sy n="88" d="100"/>
        </p:scale>
        <p:origin x="102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6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FCE5B-3D86-4581-93BA-00B1855A94EC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EBA2C-BBB9-48FF-990C-F03E060411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525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EBA2C-BBB9-48FF-990C-F03E060411A4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1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9068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668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625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878C5A21-DCC1-4513-A114-E0EED494B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F514C2D-0AE8-4D59-A566-5FD87ECA9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03F74FF-C141-4EA7-B853-0BD47D984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417F8648-F57F-494A-B0FC-9BE7F92E7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1069908" y="382137"/>
            <a:ext cx="567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latin typeface="+mj-ea"/>
                <a:ea typeface="+mj-ea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51536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6729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524DCE-27F8-44BE-811F-DC76912DC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9B11CF97-4CF1-451D-901E-2D5EA744E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ACBF99B-D4D3-4019-B236-5C15485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162F886-C5D4-4B92-861C-3992FB8F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40CF5E6-1412-4942-AA4D-A1CE095FA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48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C0B275A-BE98-42B6-A2AB-94D3782D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B9D7CF9D-6109-420A-B458-2C38518B9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5803CF52-CAE8-4EF7-B5BF-FFF3363D06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4A418CF4-37A7-4AE7-9C63-ACB8289D3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9742E66-F6D1-4E01-9AAC-8B148950B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8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4D874E9-E121-46EF-B7A8-FE25632F1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4AC8EF2-94EF-4456-B95B-2E52C33A8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BE46101E-373E-4012-8831-BD6557571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EAB0622C-D4A2-47C1-85A9-D8A4863B76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42686011-625A-4147-B078-84AF2CDA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26C74C2B-1C7A-4596-A008-5776FD0D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5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FFE3FBC-9C44-4FDA-B3BC-079EEC35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85B8A56C-6F7F-4387-8884-87D5CEC05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C2E7F2B7-B252-45B8-A477-BA90856C9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40CD3952-C74F-4FE4-8477-623DEB4046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59A6637-989A-4D3C-BF35-5A03A2336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49BCDD76-FFA4-470B-A679-6402270C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93375285-92FF-443A-93C6-D6C9C4509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7E95DF48-21F6-4E71-8CB1-5A117E61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01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6677F60-C6F3-4745-8FC9-C8A604616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1569FC3A-BC46-4B48-96F2-99149EE03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61068C9B-FEB7-4DBB-B743-A668EB52A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12DF930-1777-4B6E-A2BA-F2E084E5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87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ECEA892C-CFC2-4799-B5AB-1B114985C5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86439DBC-578E-48FF-AB9C-75C1C239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D2B810A0-1FB8-441D-907B-79D6B9F7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5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8916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AC7D47B6-C07B-4079-8DC1-D3070B266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CD852FB7-7F6C-4F2B-92D6-4A83805B8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CB1994C4-4CEB-4F71-9B84-0854BF30F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5DC00B8-4D83-49A0-AF3B-9EA3F704E0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E84187FB-C344-4B15-9DB8-724EA637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379C7C4C-74DB-42E5-9CD1-EBB0EB4B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98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B60B0F1-7B9B-459B-94AE-349399CC8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BBC0BF7A-C121-4875-BCB1-FE91BC263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7E20216-CF4E-4296-9257-DAFB57653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04210E1F-F873-4C42-B22D-04F48211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BE64517C-2541-464E-A5E7-185E6E62F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9B5B9701-047D-4578-9AD0-EEC4387F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24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F595CEB9-D833-4D81-B037-7D3374370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B7EFBF63-4E97-41A5-ABB6-9CD2850BE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2D83102-1579-41D7-BF4C-051D3DB35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08CB03A-CA1A-4568-865F-0B185363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56724890-F89A-4D6D-8358-A47FE2B06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3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C7209D24-71EC-4A9A-8C29-C815288C3D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2369CD5B-0806-4157-B30E-4439BBE2F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B54DA0E-C818-4341-9B97-13CD369B6F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0DA2F-3F2B-47E8-AAF3-62F54932537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F54505C-8906-458B-84AF-C674F3284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5DE9F5A-53F7-4C18-8368-7BC0DBC01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4E4F7C-B94D-4CD4-A8A8-3B8497566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70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05345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6128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5831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556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91308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51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2005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59977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07107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71289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1566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016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6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261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671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717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997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557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 smtClean="0"/>
              <a:t>logo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B64D-097A-47F3-A42E-D250448251D8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C4851-BC9B-446F-957A-921337503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851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40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93A06-C111-4178-B83C-A7D8D508D9FB}" type="datetimeFigureOut">
              <a:rPr lang="ko-KR" altLang="en-US" smtClean="0"/>
              <a:t>2022/10/27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10189-1D78-4549-A3B6-42057A3E8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338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남자, 뒤로, 사진 촬영, 서 있는의 무료 스톡 사진">
            <a:extLst>
              <a:ext uri="{FF2B5EF4-FFF2-40B4-BE49-F238E27FC236}">
                <a16:creationId xmlns:a16="http://schemas.microsoft.com/office/drawing/2014/main" xmlns="" id="{96DC8C68-E823-437A-B20A-7A36BC359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457" y="835711"/>
            <a:ext cx="3473020" cy="52095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#models, 20-25 세의 남자, 거리, 그림자의 무료 스톡 사진">
            <a:extLst>
              <a:ext uri="{FF2B5EF4-FFF2-40B4-BE49-F238E27FC236}">
                <a16:creationId xmlns:a16="http://schemas.microsoft.com/office/drawing/2014/main" xmlns="" id="{76D3CD22-BD48-47EC-8409-4E97A4225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522" y="835711"/>
            <a:ext cx="3473020" cy="520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91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</Words>
  <Application>Microsoft Office PowerPoint</Application>
  <PresentationFormat>와이드스크린</PresentationFormat>
  <Paragraphs>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1_디자인 사용자 지정</vt:lpstr>
      <vt:lpstr>Office 테마</vt:lpstr>
      <vt:lpstr>디자인 사용자 지정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신민지</cp:lastModifiedBy>
  <cp:revision>4</cp:revision>
  <dcterms:created xsi:type="dcterms:W3CDTF">2020-09-26T01:30:03Z</dcterms:created>
  <dcterms:modified xsi:type="dcterms:W3CDTF">2022-10-27T04:43:39Z</dcterms:modified>
</cp:coreProperties>
</file>