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1080" y="47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DCF2CD03-7ACC-420D-B6F9-568CFF62B3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xmlns="" id="{FE780A86-A59D-4B44-A709-F9664D9A95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B26FA1B3-1155-4477-9392-276F94DBC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62D0D-35A0-41D6-8B77-98D12EAD3D11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8F53F006-E8B1-47B5-8939-56AD62B3A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7A46162B-D40C-4A02-813E-6BC369650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FFD8D-463B-4B0B-8C49-602B177F6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142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73B8F86C-18C8-4AD0-B52D-5E9658128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D341FC16-91AD-4220-901F-11F81EEE16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033B5E9A-FFFB-47D7-9A1C-178D56CDA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62D0D-35A0-41D6-8B77-98D12EAD3D11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AD7C9BFD-6DD6-4EF7-9A3E-2A9B4C1DB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D8EE99B0-741E-40AB-9AC5-36EDC324E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FFD8D-463B-4B0B-8C49-602B177F6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847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xmlns="" id="{15D031FB-71CA-4431-9A08-CD88547CC6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92D48FF0-FCBE-44D0-97D8-CE3B10EBCC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912F65A9-C874-40B7-9B3D-3B17DA6D0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62D0D-35A0-41D6-8B77-98D12EAD3D11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DC3E93DC-E6B4-402B-97BD-1F6B9D1ED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43B7FC5E-67D2-44CF-8B91-A71699068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FFD8D-463B-4B0B-8C49-602B177F6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312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D6B00168-AC2C-49F5-A8BE-E275204BA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67E32952-7F86-4A94-BFD5-8686D69F1E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E3A9401B-C0A8-47E7-B98E-F47F78E63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62D0D-35A0-41D6-8B77-98D12EAD3D11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C2AF4085-E7D7-4695-8061-8831529D2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66F4CA96-35FC-45A5-9B64-2CDEC8394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FFD8D-463B-4B0B-8C49-602B177F6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56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81EE563E-7071-48D2-95BC-EB63FEE15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ABAE87D8-4E21-42EB-8436-1A8AB2268B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608D358E-DD8A-4CD6-B948-677409AB2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62D0D-35A0-41D6-8B77-98D12EAD3D11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A2B3E428-93F2-4E9A-A828-FEF68037A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721D77D6-451D-409B-ACF9-A0952B4A5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FFD8D-463B-4B0B-8C49-602B177F6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87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CC5019C6-77F9-4763-861B-08F985752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D5605392-E832-47F6-9AC1-25E55ABA11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C30987E5-C06B-4E62-862B-5F7F061F1E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D47EC74D-4C4A-4641-B27B-F154DD3A6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62D0D-35A0-41D6-8B77-98D12EAD3D11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1C921B65-41E5-4043-960A-5B0415982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7067EFD6-E83E-4C91-99CA-0EC15732A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FFD8D-463B-4B0B-8C49-602B177F6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318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DE59BB9F-4F86-4BCE-BC33-FF6577669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D5170F26-B49A-4538-A503-3FE5FABB33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C883E68C-29ED-4D36-B132-FD8E9F15C4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xmlns="" id="{83302968-4E87-4527-8A6B-EE8DC346DB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xmlns="" id="{5220DBDF-F1ED-4B1B-B0ED-F1EF01D220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xmlns="" id="{160CB62E-9B7B-4229-883F-0950B50AB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62D0D-35A0-41D6-8B77-98D12EAD3D11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xmlns="" id="{C98D8DB6-EB1E-41B5-84B2-6B5D2EA9F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xmlns="" id="{2C3B39BA-28AE-4AE9-864D-1A07A3FAE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FFD8D-463B-4B0B-8C49-602B177F6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90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832EB38E-C043-4E62-A439-798A5108D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xmlns="" id="{DE04CAD0-15BE-4208-9CE5-6E036EFB8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62D0D-35A0-41D6-8B77-98D12EAD3D11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xmlns="" id="{669E2193-5B4D-49E1-A971-ED7F358CA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xmlns="" id="{8C54631D-280C-480A-9561-59324E3E8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FFD8D-463B-4B0B-8C49-602B177F6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480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xmlns="" id="{6656C4CC-AAF4-4F82-B254-540BF4373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62D0D-35A0-41D6-8B77-98D12EAD3D11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xmlns="" id="{89D7EB2A-222B-4F29-AC1F-48229E6DF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xmlns="" id="{DC075B6B-8B4A-4BEB-A8D9-9FAB0AFAF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FFD8D-463B-4B0B-8C49-602B177F6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692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01B590C8-AE05-46D2-A874-CFF3C07F6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C517DED7-AA89-4F6E-B34D-6978226EB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37CA9E76-467B-4749-A0B1-1B4221D1FC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8D39479A-CA79-456D-9117-6D07A7286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62D0D-35A0-41D6-8B77-98D12EAD3D11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FB8BBB48-44C0-48D6-BFBA-AA20EC9FB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C5661711-4CBA-4A42-B3A9-59B387FE4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FFD8D-463B-4B0B-8C49-602B177F6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839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6D0C9BC0-5711-4992-92F5-5088FFE86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xmlns="" id="{BC1027C3-2FB6-4A77-8A3E-1840AB6323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C59311E5-A1B6-4043-B19F-CB1AC3BFA3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699CF1F5-7E11-400C-B4F1-627462AFD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62D0D-35A0-41D6-8B77-98D12EAD3D11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249D0CE8-2D2F-4937-A5F8-60163996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5EBC63BF-1FA3-4548-AA20-279EF5974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FFD8D-463B-4B0B-8C49-602B177F6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07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xmlns="" id="{EF7FA21A-6F15-4235-A2BF-D22E28189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9AA1216C-0AB0-464A-BCDC-2A38B91217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7642D4F8-E26B-4F59-9150-557039EB6E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62D0D-35A0-41D6-8B77-98D12EAD3D11}" type="datetimeFigureOut">
              <a:rPr lang="en-US" smtClean="0"/>
              <a:t>10/30/2022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ECE9F344-E47D-4521-BA0F-A75541ADB0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B172341B-175E-4693-9E78-5A2BA5D220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FFD8D-463B-4B0B-8C49-602B177F6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824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NUL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NULL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xmlns="" id="{BD7EF017-268E-4AA5-AEF4-7E9E256C2646}"/>
              </a:ext>
            </a:extLst>
          </p:cNvPr>
          <p:cNvSpPr/>
          <p:nvPr/>
        </p:nvSpPr>
        <p:spPr>
          <a:xfrm>
            <a:off x="9817100" y="-952025"/>
            <a:ext cx="622300" cy="622300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xmlns="" id="{A43D613F-A374-43BD-8C8B-1E5627F8B275}"/>
              </a:ext>
            </a:extLst>
          </p:cNvPr>
          <p:cNvSpPr/>
          <p:nvPr/>
        </p:nvSpPr>
        <p:spPr>
          <a:xfrm>
            <a:off x="10693400" y="-952025"/>
            <a:ext cx="622300" cy="622300"/>
          </a:xfrm>
          <a:prstGeom prst="rect">
            <a:avLst/>
          </a:prstGeom>
          <a:solidFill>
            <a:srgbClr val="6651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xmlns="" id="{96A0AD47-D504-423C-B7B5-8C20A1079E37}"/>
              </a:ext>
            </a:extLst>
          </p:cNvPr>
          <p:cNvSpPr/>
          <p:nvPr/>
        </p:nvSpPr>
        <p:spPr>
          <a:xfrm>
            <a:off x="11569700" y="-952025"/>
            <a:ext cx="622300" cy="622300"/>
          </a:xfrm>
          <a:prstGeom prst="rect">
            <a:avLst/>
          </a:pr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그래픽 11">
            <a:extLst>
              <a:ext uri="{FF2B5EF4-FFF2-40B4-BE49-F238E27FC236}">
                <a16:creationId xmlns:a16="http://schemas.microsoft.com/office/drawing/2014/main" xmlns="" id="{C7B486B0-CDB6-4981-BD27-0D95FF8C62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057627" y="-967922"/>
            <a:ext cx="523875" cy="523875"/>
          </a:xfrm>
          <a:prstGeom prst="rect">
            <a:avLst/>
          </a:prstGeom>
        </p:spPr>
      </p:pic>
      <p:pic>
        <p:nvPicPr>
          <p:cNvPr id="16" name="그래픽 15">
            <a:extLst>
              <a:ext uri="{FF2B5EF4-FFF2-40B4-BE49-F238E27FC236}">
                <a16:creationId xmlns:a16="http://schemas.microsoft.com/office/drawing/2014/main" xmlns="" id="{F7D4CF10-D3A7-4DD1-821A-6CF330B8F78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7900249" y="-991734"/>
            <a:ext cx="571500" cy="57150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179466D1-EB57-4B8E-92B8-F40DB795879D}"/>
              </a:ext>
            </a:extLst>
          </p:cNvPr>
          <p:cNvSpPr txBox="1"/>
          <p:nvPr/>
        </p:nvSpPr>
        <p:spPr>
          <a:xfrm>
            <a:off x="-2452915" y="-1015547"/>
            <a:ext cx="1496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01. KEYWORD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3B68C73A-BF19-4D22-B741-615568E44024}"/>
              </a:ext>
            </a:extLst>
          </p:cNvPr>
          <p:cNvSpPr txBox="1"/>
          <p:nvPr/>
        </p:nvSpPr>
        <p:spPr>
          <a:xfrm>
            <a:off x="-2452915" y="-705985"/>
            <a:ext cx="1496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02. KEYWORD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0D19E9D7-291B-4006-87BF-61FB6A0A002D}"/>
              </a:ext>
            </a:extLst>
          </p:cNvPr>
          <p:cNvSpPr txBox="1"/>
          <p:nvPr/>
        </p:nvSpPr>
        <p:spPr>
          <a:xfrm>
            <a:off x="-2234907" y="77558"/>
            <a:ext cx="17011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400" dirty="0"/>
              <a:t>키워드에 대한 설명</a:t>
            </a:r>
            <a:endParaRPr lang="en-US" altLang="ko-KR" sz="1400" dirty="0"/>
          </a:p>
          <a:p>
            <a:pPr algn="ctr"/>
            <a:r>
              <a:rPr lang="ko-KR" altLang="en-US" sz="1400" dirty="0" err="1"/>
              <a:t>적어주시면</a:t>
            </a:r>
            <a:r>
              <a:rPr lang="ko-KR" altLang="en-US" sz="1400" dirty="0"/>
              <a:t> 돼요</a:t>
            </a:r>
            <a:endParaRPr lang="en-US" sz="1400" dirty="0"/>
          </a:p>
        </p:txBody>
      </p:sp>
      <p:sp>
        <p:nvSpPr>
          <p:cNvPr id="11" name="직사각형 10"/>
          <p:cNvSpPr/>
          <p:nvPr/>
        </p:nvSpPr>
        <p:spPr>
          <a:xfrm>
            <a:off x="4494573" y="2641446"/>
            <a:ext cx="1343608" cy="1343608"/>
          </a:xfrm>
          <a:prstGeom prst="rect">
            <a:avLst/>
          </a:prstGeom>
          <a:solidFill>
            <a:srgbClr val="6651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6353818" y="2641446"/>
            <a:ext cx="1343608" cy="1343608"/>
          </a:xfrm>
          <a:prstGeom prst="rect">
            <a:avLst/>
          </a:pr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pic>
        <p:nvPicPr>
          <p:cNvPr id="14" name="그래픽 11">
            <a:extLst>
              <a:ext uri="{FF2B5EF4-FFF2-40B4-BE49-F238E27FC236}">
                <a16:creationId xmlns="" xmlns:a16="http://schemas.microsoft.com/office/drawing/2014/main" xmlns:lc="http://schemas.openxmlformats.org/drawingml/2006/lockedCanvas" id="{C7B486B0-CDB6-4981-BD27-0D95FF8C62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xmlns:lc="http://schemas.openxmlformats.org/drawingml/2006/lockedCanvas" r:embed="rId6"/>
              </a:ext>
            </a:extLst>
          </a:blip>
          <a:stretch>
            <a:fillRect/>
          </a:stretch>
        </p:blipFill>
        <p:spPr>
          <a:xfrm>
            <a:off x="4904439" y="2789375"/>
            <a:ext cx="523875" cy="523875"/>
          </a:xfrm>
          <a:prstGeom prst="rect">
            <a:avLst/>
          </a:prstGeom>
        </p:spPr>
      </p:pic>
      <p:pic>
        <p:nvPicPr>
          <p:cNvPr id="15" name="그래픽 15">
            <a:extLst>
              <a:ext uri="{FF2B5EF4-FFF2-40B4-BE49-F238E27FC236}">
                <a16:creationId xmlns="" xmlns:a16="http://schemas.microsoft.com/office/drawing/2014/main" xmlns:lc="http://schemas.openxmlformats.org/drawingml/2006/lockedCanvas" id="{F7D4CF10-D3A7-4DD1-821A-6CF330B8F78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xmlns:lc="http://schemas.openxmlformats.org/drawingml/2006/lockedCanvas" r:embed="rId7"/>
              </a:ext>
            </a:extLst>
          </a:blip>
          <a:stretch>
            <a:fillRect/>
          </a:stretch>
        </p:blipFill>
        <p:spPr>
          <a:xfrm>
            <a:off x="6739872" y="2741750"/>
            <a:ext cx="571500" cy="57150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179466D1-EB57-4B8E-92B8-F40DB795879D}"/>
              </a:ext>
            </a:extLst>
          </p:cNvPr>
          <p:cNvSpPr txBox="1"/>
          <p:nvPr/>
        </p:nvSpPr>
        <p:spPr>
          <a:xfrm>
            <a:off x="4550149" y="3517229"/>
            <a:ext cx="12324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</a:rPr>
              <a:t>01. KEYWORD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3B68C73A-BF19-4D22-B741-615568E44024}"/>
              </a:ext>
            </a:extLst>
          </p:cNvPr>
          <p:cNvSpPr txBox="1"/>
          <p:nvPr/>
        </p:nvSpPr>
        <p:spPr>
          <a:xfrm>
            <a:off x="6409395" y="3517295"/>
            <a:ext cx="1232453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</a:rPr>
              <a:t>02. KEYWORD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0D19E9D7-291B-4006-87BF-61FB6A0A002D}"/>
              </a:ext>
            </a:extLst>
          </p:cNvPr>
          <p:cNvSpPr txBox="1"/>
          <p:nvPr/>
        </p:nvSpPr>
        <p:spPr>
          <a:xfrm>
            <a:off x="4423222" y="4189033"/>
            <a:ext cx="14863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200" dirty="0">
                <a:ln>
                  <a:solidFill>
                    <a:schemeClr val="accent1">
                      <a:alpha val="0"/>
                    </a:schemeClr>
                  </a:solidFill>
                </a:ln>
              </a:rPr>
              <a:t>키워드에 대한 설명</a:t>
            </a:r>
            <a:endParaRPr lang="en-US" altLang="ko-KR" sz="1200" dirty="0">
              <a:ln>
                <a:solidFill>
                  <a:schemeClr val="accent1">
                    <a:alpha val="0"/>
                  </a:schemeClr>
                </a:solidFill>
              </a:ln>
            </a:endParaRPr>
          </a:p>
          <a:p>
            <a:pPr algn="ctr"/>
            <a:r>
              <a:rPr lang="ko-KR" altLang="en-US" sz="1200" dirty="0" err="1">
                <a:ln>
                  <a:solidFill>
                    <a:schemeClr val="accent1">
                      <a:alpha val="0"/>
                    </a:schemeClr>
                  </a:solidFill>
                </a:ln>
              </a:rPr>
              <a:t>적어주시면</a:t>
            </a:r>
            <a:r>
              <a:rPr lang="ko-KR" altLang="en-US" sz="1200" dirty="0">
                <a:ln>
                  <a:solidFill>
                    <a:schemeClr val="accent1">
                      <a:alpha val="0"/>
                    </a:schemeClr>
                  </a:solidFill>
                </a:ln>
              </a:rPr>
              <a:t> 돼요</a:t>
            </a:r>
            <a:endParaRPr lang="en-US" sz="1200" dirty="0">
              <a:ln>
                <a:solidFill>
                  <a:schemeClr val="accent1">
                    <a:alpha val="0"/>
                  </a:schemeClr>
                </a:solidFill>
              </a:ln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0D19E9D7-291B-4006-87BF-61FB6A0A002D}"/>
              </a:ext>
            </a:extLst>
          </p:cNvPr>
          <p:cNvSpPr txBox="1"/>
          <p:nvPr/>
        </p:nvSpPr>
        <p:spPr>
          <a:xfrm>
            <a:off x="6282468" y="4189033"/>
            <a:ext cx="14863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200" dirty="0">
                <a:ln>
                  <a:solidFill>
                    <a:schemeClr val="accent1">
                      <a:alpha val="0"/>
                    </a:schemeClr>
                  </a:solidFill>
                </a:ln>
              </a:rPr>
              <a:t>키워드에 대한 설명</a:t>
            </a:r>
            <a:endParaRPr lang="en-US" altLang="ko-KR" sz="1200" dirty="0">
              <a:ln>
                <a:solidFill>
                  <a:schemeClr val="accent1">
                    <a:alpha val="0"/>
                  </a:schemeClr>
                </a:solidFill>
              </a:ln>
            </a:endParaRPr>
          </a:p>
          <a:p>
            <a:pPr algn="ctr"/>
            <a:r>
              <a:rPr lang="ko-KR" altLang="en-US" sz="1200" dirty="0" err="1">
                <a:ln>
                  <a:solidFill>
                    <a:schemeClr val="accent1">
                      <a:alpha val="0"/>
                    </a:schemeClr>
                  </a:solidFill>
                </a:ln>
              </a:rPr>
              <a:t>적어주시면</a:t>
            </a:r>
            <a:r>
              <a:rPr lang="ko-KR" altLang="en-US" sz="1200" dirty="0">
                <a:ln>
                  <a:solidFill>
                    <a:schemeClr val="accent1">
                      <a:alpha val="0"/>
                    </a:schemeClr>
                  </a:solidFill>
                </a:ln>
              </a:rPr>
              <a:t> 돼요</a:t>
            </a:r>
            <a:endParaRPr lang="en-US" sz="1200" dirty="0">
              <a:ln>
                <a:solidFill>
                  <a:schemeClr val="accent1">
                    <a:alpha val="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4128146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27</Words>
  <Application>Microsoft Office PowerPoint</Application>
  <PresentationFormat>와이드스크린</PresentationFormat>
  <Paragraphs>10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민 병조</dc:creator>
  <cp:lastModifiedBy>Microsoft 계정</cp:lastModifiedBy>
  <cp:revision>3</cp:revision>
  <dcterms:created xsi:type="dcterms:W3CDTF">2020-09-26T02:25:32Z</dcterms:created>
  <dcterms:modified xsi:type="dcterms:W3CDTF">2022-10-30T07:07:05Z</dcterms:modified>
</cp:coreProperties>
</file>