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2E6-E24F-499E-9065-C6E0492EF5B9}" type="datetimeFigureOut">
              <a:rPr lang="ko-KR" altLang="en-US" smtClean="0"/>
              <a:t>2022-09-21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A39B-8B45-4D8E-AE1D-BF28D7715F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2E6-E24F-499E-9065-C6E0492EF5B9}" type="datetimeFigureOut">
              <a:rPr lang="ko-KR" altLang="en-US" smtClean="0"/>
              <a:t>2022-09-21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A39B-8B45-4D8E-AE1D-BF28D7715F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2E6-E24F-499E-9065-C6E0492EF5B9}" type="datetimeFigureOut">
              <a:rPr lang="ko-KR" altLang="en-US" smtClean="0"/>
              <a:t>2022-09-21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A39B-8B45-4D8E-AE1D-BF28D7715F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2E6-E24F-499E-9065-C6E0492EF5B9}" type="datetimeFigureOut">
              <a:rPr lang="ko-KR" altLang="en-US" smtClean="0"/>
              <a:t>2022-09-21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A39B-8B45-4D8E-AE1D-BF28D7715F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2E6-E24F-499E-9065-C6E0492EF5B9}" type="datetimeFigureOut">
              <a:rPr lang="ko-KR" altLang="en-US" smtClean="0"/>
              <a:t>2022-09-21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A39B-8B45-4D8E-AE1D-BF28D7715F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2E6-E24F-499E-9065-C6E0492EF5B9}" type="datetimeFigureOut">
              <a:rPr lang="ko-KR" altLang="en-US" smtClean="0"/>
              <a:t>2022-09-21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A39B-8B45-4D8E-AE1D-BF28D7715F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2E6-E24F-499E-9065-C6E0492EF5B9}" type="datetimeFigureOut">
              <a:rPr lang="ko-KR" altLang="en-US" smtClean="0"/>
              <a:t>2022-09-21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A39B-8B45-4D8E-AE1D-BF28D7715F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2E6-E24F-499E-9065-C6E0492EF5B9}" type="datetimeFigureOut">
              <a:rPr lang="ko-KR" altLang="en-US" smtClean="0"/>
              <a:t>2022-09-21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A39B-8B45-4D8E-AE1D-BF28D7715F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2E6-E24F-499E-9065-C6E0492EF5B9}" type="datetimeFigureOut">
              <a:rPr lang="ko-KR" altLang="en-US" smtClean="0"/>
              <a:t>2022-09-21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A39B-8B45-4D8E-AE1D-BF28D7715F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2E6-E24F-499E-9065-C6E0492EF5B9}" type="datetimeFigureOut">
              <a:rPr lang="ko-KR" altLang="en-US" smtClean="0"/>
              <a:t>2022-09-21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A39B-8B45-4D8E-AE1D-BF28D7715F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2E6-E24F-499E-9065-C6E0492EF5B9}" type="datetimeFigureOut">
              <a:rPr lang="ko-KR" altLang="en-US" smtClean="0"/>
              <a:t>2022-09-21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A39B-8B45-4D8E-AE1D-BF28D7715F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952E6-E24F-499E-9065-C6E0492EF5B9}" type="datetimeFigureOut">
              <a:rPr lang="ko-KR" altLang="en-US" smtClean="0"/>
              <a:t>2022-09-21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6A39B-8B45-4D8E-AE1D-BF28D7715F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문항</a:t>
            </a:r>
            <a:r>
              <a:rPr lang="en-US" altLang="ko-KR" dirty="0" smtClean="0"/>
              <a:t>1.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200796" cy="2257444"/>
          </a:xfrm>
        </p:spPr>
        <p:txBody>
          <a:bodyPr>
            <a:normAutofit fontScale="40000" lnSpcReduction="20000"/>
          </a:bodyPr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미국의 의료산업 제약사 연구개발 데이터 환자 치료 임상 데이터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의료산업의 비용 데이터 연간 </a:t>
            </a:r>
            <a:r>
              <a:rPr lang="en-US" altLang="ko-KR" dirty="0" smtClean="0"/>
              <a:t>$3</a:t>
            </a:r>
            <a:r>
              <a:rPr lang="ko-KR" altLang="en-US" dirty="0" smtClean="0"/>
              <a:t>조 연간 </a:t>
            </a:r>
            <a:r>
              <a:rPr lang="en-US" altLang="ko-KR" dirty="0" smtClean="0"/>
              <a:t>0.7% </a:t>
            </a:r>
            <a:r>
              <a:rPr lang="ko-KR" altLang="en-US" dirty="0" smtClean="0"/>
              <a:t>생산성 향상                 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  <a:r>
              <a:rPr lang="ko-KR" altLang="en-US" dirty="0" smtClean="0"/>
              <a:t>유럽의 공공행정 정부의 행정업무에서 </a:t>
            </a:r>
            <a:r>
              <a:rPr lang="ko-KR" altLang="en-US" dirty="0" err="1" smtClean="0"/>
              <a:t>발생하</a:t>
            </a:r>
            <a:r>
              <a:rPr lang="ko-KR" altLang="en-US" dirty="0" smtClean="0"/>
              <a:t> 는 데이터 연간 ￡</a:t>
            </a:r>
            <a:r>
              <a:rPr lang="en-US" altLang="ko-KR" dirty="0" smtClean="0"/>
              <a:t>2.5</a:t>
            </a:r>
            <a:r>
              <a:rPr lang="ko-KR" altLang="en-US" dirty="0" smtClean="0"/>
              <a:t>조 연간 </a:t>
            </a:r>
            <a:r>
              <a:rPr lang="en-US" altLang="ko-KR" dirty="0" smtClean="0"/>
              <a:t>0.5% </a:t>
            </a:r>
            <a:r>
              <a:rPr lang="ko-KR" altLang="en-US" dirty="0" smtClean="0"/>
              <a:t>생산성 향상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r>
              <a:rPr lang="ko-KR" altLang="en-US" dirty="0" smtClean="0"/>
              <a:t>소매업 고객의 거래 데이터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구매 경향 </a:t>
            </a:r>
            <a:r>
              <a:rPr lang="en-US" altLang="ko-KR" dirty="0" smtClean="0"/>
              <a:t>$1</a:t>
            </a:r>
            <a:r>
              <a:rPr lang="ko-KR" altLang="en-US" dirty="0" smtClean="0"/>
              <a:t>조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서비스업자 수익 </a:t>
            </a:r>
            <a:r>
              <a:rPr lang="en-US" altLang="ko-KR" dirty="0" smtClean="0"/>
              <a:t>$7</a:t>
            </a:r>
            <a:r>
              <a:rPr lang="ko-KR" altLang="en-US" dirty="0" smtClean="0"/>
              <a:t>조 소비자 이익 제조업 고객 취향 데이터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수요 예측 데이터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제조과정 데이터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센 </a:t>
            </a:r>
            <a:r>
              <a:rPr lang="ko-KR" altLang="en-US" dirty="0" err="1" smtClean="0"/>
              <a:t>서활용</a:t>
            </a:r>
            <a:r>
              <a:rPr lang="ko-KR" altLang="en-US" dirty="0" smtClean="0"/>
              <a:t> 데이터 </a:t>
            </a:r>
            <a:r>
              <a:rPr lang="en-US" altLang="ko-KR" dirty="0" smtClean="0"/>
              <a:t>60% </a:t>
            </a:r>
            <a:r>
              <a:rPr lang="ko-KR" altLang="en-US" dirty="0" smtClean="0"/>
              <a:t>마진 증가 </a:t>
            </a:r>
            <a:r>
              <a:rPr lang="en-US" altLang="ko-KR" dirty="0" smtClean="0"/>
              <a:t>0.5∼1.0% </a:t>
            </a:r>
            <a:r>
              <a:rPr lang="ko-KR" altLang="en-US" dirty="0" smtClean="0"/>
              <a:t>생산성 향상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4.</a:t>
            </a:r>
            <a:r>
              <a:rPr lang="ko-KR" altLang="en-US" dirty="0" smtClean="0"/>
              <a:t>개인 위치 데이터 개인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차량의 위치 데이터 개발 및 조립비용 </a:t>
            </a:r>
            <a:r>
              <a:rPr lang="en-US" altLang="ko-KR" dirty="0" smtClean="0"/>
              <a:t>50% </a:t>
            </a:r>
            <a:r>
              <a:rPr lang="ko-KR" altLang="en-US" dirty="0" smtClean="0"/>
              <a:t>감소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운 </a:t>
            </a:r>
            <a:r>
              <a:rPr lang="ko-KR" altLang="en-US" dirty="0" err="1" smtClean="0"/>
              <a:t>전자본</a:t>
            </a:r>
            <a:r>
              <a:rPr lang="ko-KR" altLang="en-US" dirty="0" smtClean="0"/>
              <a:t> </a:t>
            </a:r>
            <a:r>
              <a:rPr lang="en-US" altLang="ko-KR" dirty="0" smtClean="0"/>
              <a:t>7%</a:t>
            </a:r>
            <a:r>
              <a:rPr lang="ko-KR" altLang="en-US" dirty="0" smtClean="0"/>
              <a:t>감소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문항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fontAlgn="base"/>
            <a:r>
              <a:rPr lang="ko-KR" altLang="en-US" dirty="0" err="1"/>
              <a:t>스몰데이터란</a:t>
            </a:r>
            <a:r>
              <a:rPr lang="ko-KR" altLang="en-US" dirty="0"/>
              <a:t> 개인의 취향이나 라이프스타일 등 사소한 행동 등에서 나오는 개인화된 데이터를 말한다</a:t>
            </a:r>
            <a:r>
              <a:rPr lang="en-US" altLang="ko-KR" dirty="0"/>
              <a:t>.</a:t>
            </a:r>
          </a:p>
          <a:p>
            <a:pPr fontAlgn="base"/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err="1"/>
              <a:t>스몰데이터의</a:t>
            </a:r>
            <a:r>
              <a:rPr lang="ko-KR" altLang="en-US" dirty="0"/>
              <a:t> 장점은 크게 </a:t>
            </a:r>
            <a:r>
              <a:rPr lang="en-US" altLang="ko-KR" dirty="0"/>
              <a:t>4</a:t>
            </a:r>
            <a:r>
              <a:rPr lang="ko-KR" altLang="en-US" dirty="0"/>
              <a:t>가지 측면에서 살펴볼 수 있다</a:t>
            </a:r>
            <a:r>
              <a:rPr lang="en-US" altLang="ko-KR" dirty="0"/>
              <a:t>. </a:t>
            </a:r>
            <a:r>
              <a:rPr lang="ko-KR" altLang="en-US" dirty="0"/>
              <a:t>먼저 조직 간의 </a:t>
            </a:r>
            <a:r>
              <a:rPr lang="en-US" altLang="ko-KR" dirty="0"/>
              <a:t>AI </a:t>
            </a:r>
            <a:r>
              <a:rPr lang="ko-KR" altLang="en-US" dirty="0"/>
              <a:t>능력 격차가 축소된다는 점이다</a:t>
            </a:r>
            <a:r>
              <a:rPr lang="en-US" altLang="ko-KR" dirty="0"/>
              <a:t>. AI </a:t>
            </a:r>
            <a:r>
              <a:rPr lang="ko-KR" altLang="en-US" dirty="0"/>
              <a:t>산업에서도 데이터를 수집하고 저장</a:t>
            </a:r>
            <a:r>
              <a:rPr lang="en-US" altLang="ko-KR" dirty="0"/>
              <a:t>, </a:t>
            </a:r>
            <a:r>
              <a:rPr lang="ko-KR" altLang="en-US" dirty="0"/>
              <a:t>처리하는 다양한 조직 간의 </a:t>
            </a:r>
            <a:r>
              <a:rPr lang="ko-KR" altLang="en-US" dirty="0" err="1"/>
              <a:t>능력차로</a:t>
            </a:r>
            <a:r>
              <a:rPr lang="ko-KR" altLang="en-US" dirty="0"/>
              <a:t> 인한 </a:t>
            </a:r>
            <a:r>
              <a:rPr lang="en-US" altLang="ko-KR" dirty="0"/>
              <a:t>'</a:t>
            </a:r>
            <a:r>
              <a:rPr lang="ko-KR" altLang="en-US" dirty="0"/>
              <a:t>빈부격차</a:t>
            </a:r>
            <a:r>
              <a:rPr lang="en-US" altLang="ko-KR" dirty="0"/>
              <a:t>'</a:t>
            </a:r>
            <a:r>
              <a:rPr lang="ko-KR" altLang="en-US" dirty="0"/>
              <a:t>가 발생하고 있으며 그 격차는 점차 확대되는 추세다</a:t>
            </a:r>
            <a:r>
              <a:rPr lang="en-US" altLang="ko-KR" dirty="0"/>
              <a:t>. </a:t>
            </a:r>
            <a:r>
              <a:rPr lang="ko-KR" altLang="en-US" dirty="0" err="1"/>
              <a:t>스몰데이터를</a:t>
            </a:r>
            <a:r>
              <a:rPr lang="ko-KR" altLang="en-US" dirty="0"/>
              <a:t> 활용해 </a:t>
            </a:r>
            <a:r>
              <a:rPr lang="en-US" altLang="ko-KR" dirty="0"/>
              <a:t>AI </a:t>
            </a:r>
            <a:r>
              <a:rPr lang="ko-KR" altLang="en-US" dirty="0"/>
              <a:t>시스템을 구축할 경우 중소기업의 </a:t>
            </a:r>
            <a:r>
              <a:rPr lang="en-US" altLang="ko-KR" dirty="0"/>
              <a:t>AI </a:t>
            </a:r>
            <a:r>
              <a:rPr lang="ko-KR" altLang="en-US" dirty="0"/>
              <a:t>진입 장벽을 낮추고 기존 기업 프로젝트의 연구개발에 드는 시간과 비용을 절감할 수 있다</a:t>
            </a:r>
            <a:r>
              <a:rPr lang="en-US" altLang="ko-KR" dirty="0"/>
              <a:t>.</a:t>
            </a:r>
          </a:p>
          <a:p>
            <a:pPr fontAlgn="base"/>
            <a:r>
              <a:rPr lang="ko-KR" altLang="en-US" dirty="0"/>
              <a:t>데이터가 부족한 산업의 발전이 촉진된다는 것도 장점이다</a:t>
            </a:r>
            <a:r>
              <a:rPr lang="en-US" altLang="ko-KR" dirty="0"/>
              <a:t>. </a:t>
            </a:r>
            <a:r>
              <a:rPr lang="ko-KR" altLang="en-US" dirty="0" err="1"/>
              <a:t>스몰데이터가</a:t>
            </a:r>
            <a:r>
              <a:rPr lang="ko-KR" altLang="en-US" dirty="0"/>
              <a:t> 부족한 데이터를 보완할 수 있는 해결 방식이 될 수 있기 때문이다</a:t>
            </a:r>
            <a:r>
              <a:rPr lang="en-US" altLang="ko-KR" dirty="0"/>
              <a:t>. </a:t>
            </a:r>
            <a:r>
              <a:rPr lang="ko-KR" altLang="en-US" dirty="0" err="1"/>
              <a:t>스몰데이터는</a:t>
            </a:r>
            <a:r>
              <a:rPr lang="ko-KR" altLang="en-US" dirty="0"/>
              <a:t> 유의미한 데이터를 중심으로 시뮬레이션을 구축하거나 구조적 가설을 </a:t>
            </a:r>
            <a:r>
              <a:rPr lang="ko-KR" altLang="en-US" dirty="0" err="1"/>
              <a:t>코딩함으로써</a:t>
            </a:r>
            <a:r>
              <a:rPr lang="ko-KR" altLang="en-US" dirty="0"/>
              <a:t> 원하는 분석 결과를 도출할 수 있다</a:t>
            </a:r>
            <a:r>
              <a:rPr lang="en-US" altLang="ko-KR" dirty="0"/>
              <a:t>.</a:t>
            </a:r>
          </a:p>
          <a:p>
            <a:pPr fontAlgn="base"/>
            <a:r>
              <a:rPr lang="ko-KR" altLang="en-US" dirty="0"/>
              <a:t>불필요한 데이터도 감소한다</a:t>
            </a:r>
            <a:r>
              <a:rPr lang="en-US" altLang="ko-KR" dirty="0"/>
              <a:t>. </a:t>
            </a:r>
            <a:r>
              <a:rPr lang="ko-KR" altLang="en-US" dirty="0"/>
              <a:t>기존의 </a:t>
            </a:r>
            <a:r>
              <a:rPr lang="ko-KR" altLang="en-US" dirty="0" err="1"/>
              <a:t>빅데이터는</a:t>
            </a:r>
            <a:r>
              <a:rPr lang="ko-KR" altLang="en-US" dirty="0"/>
              <a:t> 불필요한 데이터를 분류하고 삭제하는 데 많은 인력과 리소스가 필요했다</a:t>
            </a:r>
            <a:r>
              <a:rPr lang="en-US" altLang="ko-KR" dirty="0"/>
              <a:t>. </a:t>
            </a:r>
            <a:r>
              <a:rPr lang="ko-KR" altLang="en-US" dirty="0"/>
              <a:t>하지만 </a:t>
            </a:r>
            <a:r>
              <a:rPr lang="ko-KR" altLang="en-US" dirty="0" err="1"/>
              <a:t>스몰데이터는</a:t>
            </a:r>
            <a:r>
              <a:rPr lang="ko-KR" altLang="en-US" dirty="0"/>
              <a:t> 전이학습</a:t>
            </a:r>
            <a:r>
              <a:rPr lang="en-US" altLang="ko-KR" dirty="0"/>
              <a:t>(Transfer Learning), </a:t>
            </a:r>
            <a:r>
              <a:rPr lang="ko-KR" altLang="en-US" dirty="0" err="1"/>
              <a:t>베이지안</a:t>
            </a:r>
            <a:r>
              <a:rPr lang="ko-KR" altLang="en-US" dirty="0"/>
              <a:t> 신경망</a:t>
            </a:r>
            <a:r>
              <a:rPr lang="en-US" altLang="ko-KR" dirty="0"/>
              <a:t>(Bayesian Neural Network) </a:t>
            </a:r>
            <a:r>
              <a:rPr lang="ko-KR" altLang="en-US" dirty="0"/>
              <a:t>등 기술을 적용해 불필요한 데이터 양을 크게 줄일 수 있다</a:t>
            </a:r>
            <a:r>
              <a:rPr lang="en-US" altLang="ko-KR" dirty="0"/>
              <a:t>.</a:t>
            </a:r>
          </a:p>
          <a:p>
            <a:pPr fontAlgn="base"/>
            <a:r>
              <a:rPr lang="ko-KR" altLang="en-US" dirty="0"/>
              <a:t>마지막으로 개인정보 수집량이 감소한다는 점이다</a:t>
            </a:r>
            <a:r>
              <a:rPr lang="en-US" altLang="ko-KR" dirty="0"/>
              <a:t>. </a:t>
            </a:r>
            <a:r>
              <a:rPr lang="ko-KR" altLang="en-US" dirty="0"/>
              <a:t>세계적으로 개인정보 보호를 위한 정책과 규정이 잇달아 발표되고 있는 만큼 </a:t>
            </a:r>
            <a:r>
              <a:rPr lang="ko-KR" altLang="en-US" dirty="0" err="1"/>
              <a:t>스몰데이터</a:t>
            </a:r>
            <a:r>
              <a:rPr lang="ko-KR" altLang="en-US" dirty="0"/>
              <a:t> 방식을 채택하면 정보 수집 행위 자체를 크게 줄일 수 있다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127</Words>
  <Application>Microsoft Office PowerPoint</Application>
  <PresentationFormat>화면 슬라이드 쇼(4:3)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문항1.</vt:lpstr>
      <vt:lpstr>문항2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문항1.</dc:title>
  <dc:creator>KM</dc:creator>
  <cp:lastModifiedBy>KM</cp:lastModifiedBy>
  <cp:revision>1</cp:revision>
  <dcterms:created xsi:type="dcterms:W3CDTF">2022-09-21T09:27:39Z</dcterms:created>
  <dcterms:modified xsi:type="dcterms:W3CDTF">2022-09-21T09:36:52Z</dcterms:modified>
</cp:coreProperties>
</file>