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84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26" y="354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presProps" Target="presProps.xml"  /><Relationship Id="rId4" Type="http://schemas.openxmlformats.org/officeDocument/2006/relationships/viewProps" Target="viewProps.xml"  /><Relationship Id="rId5" Type="http://schemas.openxmlformats.org/officeDocument/2006/relationships/theme" Target="theme/theme1.xml"  /><Relationship Id="rId6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.jpeg"  /><Relationship Id="rId3" Type="http://schemas.openxmlformats.org/officeDocument/2006/relationships/image" Target="../media/image2.png"  /><Relationship Id="rId4" Type="http://schemas.openxmlformats.org/officeDocument/2006/relationships/image" Target="../media/image3.png"  /><Relationship Id="rId5" Type="http://schemas.openxmlformats.org/officeDocument/2006/relationships/image" Target="../media/image4.png"  /><Relationship Id="rId6" Type="http://schemas.openxmlformats.org/officeDocument/2006/relationships/image" Target="../media/image5.png"  /><Relationship Id="rId7" Type="http://schemas.openxmlformats.org/officeDocument/2006/relationships/image" Target="../media/image6.png"  /><Relationship Id="rId8" Type="http://schemas.openxmlformats.org/officeDocument/2006/relationships/image" Target="../media/image7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ko-KR" altLang="en-US"/>
              <a:t>ㅊ</a:t>
            </a:r>
            <a:endParaRPr lang="ko-KR" altLang="en-US"/>
          </a:p>
        </p:txBody>
      </p:sp>
      <p:pic>
        <p:nvPicPr>
          <p:cNvPr id="9" name=""/>
          <p:cNvPicPr/>
          <p:nvPr/>
        </p:nvPicPr>
        <p:blipFill rotWithShape="1"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lum/>
          </a:blip>
          <a:stretch>
            <a:fillRect/>
          </a:stretch>
        </p:blipFill>
        <p:spPr>
          <a:xfrm>
            <a:off x="718728" y="1169788"/>
            <a:ext cx="10754544" cy="5332266"/>
          </a:xfrm>
          <a:prstGeom prst="rect">
            <a:avLst/>
          </a:prstGeom>
          <a:noFill/>
          <a:effectLst>
            <a:outerShdw blurRad="76200" sx="104000" sy="104000" algn="ctr" rotWithShape="0">
              <a:srgbClr val="000000">
                <a:alpha val="50000"/>
              </a:srgbClr>
            </a:outerShdw>
          </a:effectLst>
        </p:spPr>
      </p:pic>
      <p:sp>
        <p:nvSpPr>
          <p:cNvPr id="10" name=""/>
          <p:cNvSpPr txBox="1"/>
          <p:nvPr/>
        </p:nvSpPr>
        <p:spPr>
          <a:xfrm>
            <a:off x="465666" y="222250"/>
            <a:ext cx="5863167" cy="518795"/>
          </a:xfrm>
          <a:prstGeom prst="rect">
            <a:avLst/>
          </a:prstGeom>
          <a:solidFill>
            <a:srgbClr val="00b3ff"/>
          </a:solidFill>
        </p:spPr>
        <p:txBody>
          <a:bodyPr wrap="square">
            <a:spAutoFit/>
          </a:bodyPr>
          <a:p>
            <a:pPr>
              <a:defRPr/>
            </a:pPr>
            <a:r>
              <a:rPr lang="en-US" altLang="ko-KR" sz="2800" b="1">
                <a:solidFill>
                  <a:schemeClr val="lt1"/>
                </a:solidFill>
                <a:latin typeface="Tahoma"/>
                <a:cs typeface="Tahoma"/>
              </a:rPr>
              <a:t>Global Markets of Smart Device</a:t>
            </a:r>
            <a:endParaRPr lang="en-US" altLang="ko-KR" sz="2800" b="1">
              <a:solidFill>
                <a:schemeClr val="lt1"/>
              </a:solidFill>
              <a:latin typeface="Tahoma"/>
              <a:cs typeface="Tahoma"/>
            </a:endParaRPr>
          </a:p>
        </p:txBody>
      </p:sp>
      <p:pic>
        <p:nvPicPr>
          <p:cNvPr id="11" name="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5647744" y="1798319"/>
            <a:ext cx="896512" cy="896512"/>
          </a:xfrm>
          <a:prstGeom prst="rect">
            <a:avLst/>
          </a:prstGeom>
        </p:spPr>
      </p:pic>
      <p:pic>
        <p:nvPicPr>
          <p:cNvPr id="13" name=""/>
          <p:cNvPicPr>
            <a:picLocks noChangeAspect="1"/>
          </p:cNvPicPr>
          <p:nvPr/>
        </p:nvPicPr>
        <p:blipFill rotWithShape="1">
          <a:blip r:embed="rId5"/>
          <a:stretch>
            <a:fillRect/>
          </a:stretch>
        </p:blipFill>
        <p:spPr>
          <a:xfrm>
            <a:off x="1163319" y="2295736"/>
            <a:ext cx="896512" cy="896512"/>
          </a:xfrm>
          <a:prstGeom prst="rect">
            <a:avLst/>
          </a:prstGeom>
        </p:spPr>
      </p:pic>
      <p:pic>
        <p:nvPicPr>
          <p:cNvPr id="14" name=""/>
          <p:cNvPicPr>
            <a:picLocks noChangeAspect="1"/>
          </p:cNvPicPr>
          <p:nvPr/>
        </p:nvPicPr>
        <p:blipFill rotWithShape="1">
          <a:blip r:embed="rId6"/>
          <a:stretch>
            <a:fillRect/>
          </a:stretch>
        </p:blipFill>
        <p:spPr>
          <a:xfrm>
            <a:off x="3766819" y="4634651"/>
            <a:ext cx="896512" cy="896512"/>
          </a:xfrm>
          <a:prstGeom prst="rect">
            <a:avLst/>
          </a:prstGeom>
        </p:spPr>
      </p:pic>
      <p:pic>
        <p:nvPicPr>
          <p:cNvPr id="15" name=""/>
          <p:cNvPicPr>
            <a:picLocks noChangeAspect="1"/>
          </p:cNvPicPr>
          <p:nvPr/>
        </p:nvPicPr>
        <p:blipFill rotWithShape="1">
          <a:blip r:embed="rId7"/>
          <a:stretch>
            <a:fillRect/>
          </a:stretch>
        </p:blipFill>
        <p:spPr>
          <a:xfrm>
            <a:off x="9058490" y="4875160"/>
            <a:ext cx="896512" cy="896512"/>
          </a:xfrm>
          <a:prstGeom prst="rect">
            <a:avLst/>
          </a:prstGeom>
        </p:spPr>
      </p:pic>
      <p:pic>
        <p:nvPicPr>
          <p:cNvPr id="16" name=""/>
          <p:cNvPicPr>
            <a:picLocks noChangeAspect="1"/>
          </p:cNvPicPr>
          <p:nvPr/>
        </p:nvPicPr>
        <p:blipFill rotWithShape="1">
          <a:blip r:embed="rId8"/>
          <a:stretch>
            <a:fillRect/>
          </a:stretch>
        </p:blipFill>
        <p:spPr>
          <a:xfrm>
            <a:off x="9259570" y="2306319"/>
            <a:ext cx="896512" cy="8965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6</ep:Words>
  <ep:PresentationFormat>와이드스크린</ep:PresentationFormat>
  <ep:Paragraphs>2</ep:Paragraphs>
  <ep:Slides>1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ep:HeadingPairs>
  <ep:TitlesOfParts>
    <vt:vector size="2" baseType="lpstr">
      <vt:lpstr>Office 테마</vt:lpstr>
      <vt:lpstr>슬라이드 1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2016-11-06T17:28:27.000</dcterms:created>
  <dc:creator>LEE</dc:creator>
  <cp:lastModifiedBy>ekdms</cp:lastModifiedBy>
  <dcterms:modified xsi:type="dcterms:W3CDTF">2021-05-31T16:44:38.073</dcterms:modified>
  <cp:revision>12</cp:revision>
  <dc:title>PowerPoint 프레젠테이션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