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26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0BC6-B1C1-4DA5-A1A5-C9F4E5CA69F4}" type="datetimeFigureOut">
              <a:rPr lang="ko-KR" altLang="en-US" smtClean="0"/>
              <a:t>2021-05-12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1C49A-53F0-4882-B110-4D59DBAE494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pPr/>
              <a:t>2021-05-12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altLang="ko-K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endParaRPr lang="ko-KR" altLang="en-US" sz="2800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" name="그림 7" descr="지도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5033" y="1213549"/>
            <a:ext cx="10753200" cy="533179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그림 8" descr="독일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2322" y="1900370"/>
            <a:ext cx="896400" cy="896400"/>
          </a:xfrm>
          <a:prstGeom prst="rect">
            <a:avLst/>
          </a:prstGeom>
        </p:spPr>
      </p:pic>
      <p:pic>
        <p:nvPicPr>
          <p:cNvPr id="10" name="그림 9" descr="한국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579207" y="2756898"/>
            <a:ext cx="896400" cy="896400"/>
          </a:xfrm>
          <a:prstGeom prst="rect">
            <a:avLst/>
          </a:prstGeom>
        </p:spPr>
      </p:pic>
      <p:pic>
        <p:nvPicPr>
          <p:cNvPr id="11" name="그림 10" descr="호주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19451" y="4973448"/>
            <a:ext cx="896400" cy="896400"/>
          </a:xfrm>
          <a:prstGeom prst="rect">
            <a:avLst/>
          </a:prstGeom>
        </p:spPr>
      </p:pic>
      <p:pic>
        <p:nvPicPr>
          <p:cNvPr id="12" name="그림 11" descr="브라질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99269" y="4545186"/>
            <a:ext cx="896400" cy="896400"/>
          </a:xfrm>
          <a:prstGeom prst="rect">
            <a:avLst/>
          </a:prstGeom>
        </p:spPr>
      </p:pic>
      <p:pic>
        <p:nvPicPr>
          <p:cNvPr id="13" name="그림 12" descr="미국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66029" y="2392294"/>
            <a:ext cx="896400" cy="8964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38224" y="225705"/>
            <a:ext cx="5816278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Global </a:t>
            </a:r>
            <a:r>
              <a:rPr lang="en-US" altLang="ko-KR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Markets of Smart Device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6</Words>
  <Application>Microsoft Office PowerPoint</Application>
  <PresentationFormat>사용자 지정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SAMSUNG</cp:lastModifiedBy>
  <cp:revision>2</cp:revision>
  <dcterms:created xsi:type="dcterms:W3CDTF">2016-11-06T17:28:27Z</dcterms:created>
  <dcterms:modified xsi:type="dcterms:W3CDTF">2021-05-12T13:23:43Z</dcterms:modified>
</cp:coreProperties>
</file>