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10CA6508-F017-4D2C-BBA4-5A6FE07AA2C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1D3B2-B7C9-417F-A71D-C6CC1E286B8C}"/>
              </a:ext>
            </a:extLst>
          </p:cNvPr>
          <p:cNvSpPr txBox="1"/>
          <p:nvPr/>
        </p:nvSpPr>
        <p:spPr>
          <a:xfrm>
            <a:off x="226502" y="352338"/>
            <a:ext cx="6174297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C99DD99-1084-4BC0-8F6D-9A953ED8263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46" y="1200979"/>
            <a:ext cx="10752807" cy="5331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64A328F8-42BB-446B-96EF-DDEF376985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779" y="1877008"/>
            <a:ext cx="896400" cy="896400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A03B1926-4436-4248-9780-0EDF706397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886" y="2532600"/>
            <a:ext cx="896400" cy="896400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5146C8FC-17F2-4851-B196-4259B371DA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3413" y="4965440"/>
            <a:ext cx="896400" cy="896400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D3D777BE-B31C-4635-B24A-DEBF9A0454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947" y="4657984"/>
            <a:ext cx="896400" cy="896400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7EA551CA-F3F2-4B9A-A8EE-19C00E4267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47" y="2325208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이 다은</cp:lastModifiedBy>
  <cp:revision>4</cp:revision>
  <dcterms:created xsi:type="dcterms:W3CDTF">2016-11-06T17:28:27Z</dcterms:created>
  <dcterms:modified xsi:type="dcterms:W3CDTF">2021-06-22T10:27:21Z</dcterms:modified>
</cp:coreProperties>
</file>